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  <p:sldMasterId id="2147483660" r:id="rId6"/>
    <p:sldMasterId id="2147483735" r:id="rId7"/>
  </p:sldMasterIdLst>
  <p:notesMasterIdLst>
    <p:notesMasterId r:id="rId17"/>
  </p:notesMasterIdLst>
  <p:sldIdLst>
    <p:sldId id="258" r:id="rId8"/>
    <p:sldId id="2134805790" r:id="rId9"/>
    <p:sldId id="2134805788" r:id="rId10"/>
    <p:sldId id="2134805789" r:id="rId11"/>
    <p:sldId id="2147479108" r:id="rId12"/>
    <p:sldId id="2147479109" r:id="rId13"/>
    <p:sldId id="2134805787" r:id="rId14"/>
    <p:sldId id="2134805779" r:id="rId15"/>
    <p:sldId id="21348057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A6E5-E9D2-BB2C-1000-F0D8A7468104}" name="Apostolou, Irene" initials="IA" userId="S::iapostolou@mdlz.com::bd44a724-5ecf-4c7c-b4a7-c7e3643a10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87819"/>
    <a:srgbClr val="4F2170"/>
    <a:srgbClr val="E18719"/>
    <a:srgbClr val="81A8CC"/>
    <a:srgbClr val="9479A9"/>
    <a:srgbClr val="AF14F4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840B5-01C3-CF64-F816-579B312753C3}" v="6" dt="2025-11-19T11:45:23.829"/>
    <p1510:client id="{2832E37C-9739-5E10-65B5-D4C12E369097}" v="4" dt="2025-11-19T11:40:45.036"/>
    <p1510:client id="{53B76C12-31D0-431A-B042-36F321C0278A}" v="3" dt="2025-11-19T11:50:36.829"/>
    <p1510:client id="{7F781757-A956-4D65-B745-279464DE97AF}" v="8" dt="2025-11-18T16:49:15.016"/>
    <p1510:client id="{7FDEB211-0A79-B7D1-3010-13B9D0E4ED05}" v="1" dt="2025-11-19T13:55:28.674"/>
    <p1510:client id="{AEE442F1-AE5B-1E9C-6F03-CF4F22A85749}" v="24" dt="2025-11-19T13:41:22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80EB-848A-43D1-BF8D-8E4FEEE94A63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78F2-EB3D-49CA-9D8D-233A171A2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2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384175"/>
            <a:ext cx="4022725" cy="2262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4BB17-FF98-46EA-B034-E0DB034B88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7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1872-81CD-7422-EF61-6C75897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B0A3-B736-D85F-FFB6-01B1ADF52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EA5D-7045-56AD-7305-72415056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4948-3264-23F2-A629-4E4DC32F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8628-BDCF-6C7F-64A1-C88A112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12BE-9C7A-DA8D-DDEA-37DF3FA2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2077-AD6D-A7BC-AA50-EC6FC531D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48E0-E432-7246-92E5-6A7C005F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6049-C9DE-55DB-A524-02E7D66D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A002C-3B7E-AA4E-A123-B504578A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0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DDE2B-D1C6-8549-2E39-D4C3A7E75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809DA-0AC0-C8FA-CCFC-66525930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F5B-B72C-DF3E-B84B-4868CF76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7A330-E44B-11AA-818C-0D6B6E82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D7464-EE36-78F6-FD76-8D58EE32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Full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410F133-604A-4AC7-8A06-35B16808E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3E8B-89CE-4EF5-BBB9-62368C38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503"/>
            <a:ext cx="4389120" cy="2391042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B91ED-E0FA-43C7-8B4E-31F9017845E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609630" y="457200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B0108-0379-4A18-900E-6A61DF3018CE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2F77B2-9024-4ACC-A728-CA3AB71F5A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B7A39-4E40-4061-A76F-7B79D98B54EE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441B9D-EA57-4F40-8DCE-CBEF348C3A0F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E4E4D0-FF92-495C-9CD5-354ED892367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AF130-6E23-4412-BC70-EE04DCC1545D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BE821-58B4-49BB-A652-52A61F3BD10D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66007-2868-471F-B969-3FB8E82DCC4E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270846-6F4C-40AA-99D4-EF9934A7E39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3D0E3-2D30-4032-9E53-A7EB9F4BC9C3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D40A0A-73C4-4955-9FF6-0EEB215FD39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4D811-319A-4186-8A59-457C07D35712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0FC748-AD59-44E9-9226-9F3F398D3C6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A6B2FE-A112-480D-A8E6-6ED513559C90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BBC33B-5E76-47D0-9997-B175DC5CA88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FE826-C991-4781-9C3E-F5243696119B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FB7C3C-C9B9-4A7C-9802-BE61D791106C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058B8-6C4B-4DD3-9D56-2A32C09E480C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DDCE3B-CBF0-46A0-95E3-BE2D1DB5CC39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898F72-C445-4743-97BA-4379F1696CC7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0A55B-CEB1-43A3-BD42-9118CCCC4997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50D7FF-ABF7-48B0-B01A-BDAB3E56A59C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498461-453E-4B01-AC09-28EB4FE30933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BDCEB-800E-4D28-B2C3-1A925BFB4697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C4C5D3-38A9-48A3-A737-2E1782DEC6C3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67A3C2-5E36-485E-BD0C-74020928665D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642CE-A789-4786-8A92-D88EC62AC133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86D89-2FDC-4706-8B37-36CF6ABF07FB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E86223-C5DA-4CB7-B13B-0B51B75F54C4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3558B8-06E0-4621-852F-9D8F09A23F14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6A1217-0C47-4B68-B46A-6D7E7E1D3BBD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AD3D5E-D368-4C1C-96EE-A63B27AC18E9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589BCD-A0C1-497B-8D9B-7071336DC859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FF6291-0096-416B-8932-CFAEE8C24CC3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0A9BCD-4E63-42B7-9992-63F009834CC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F9331-6EB0-4EF1-AF1B-D8101C2D5B8D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7CE7BB-5D54-49B3-B53E-541559A726B8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134D3C-A529-412E-B918-F35B50DB4607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216BF-A380-4FA9-9B4A-C9DC258CCF12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A18A3-B765-448E-A96D-70ECA09B74C4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09F6E8-DEAA-40C5-A466-3C2C305FF26A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730DF2-B7B8-470D-B166-19B7C7F51A75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6C6F15D6-83AC-4099-9946-CE8B5A1B7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33" y="4370504"/>
            <a:ext cx="438912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or Presenter Name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638800" cy="7220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D9FA7-D2DB-46FB-BE00-B926A730276E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E2998-F3DA-4CEC-9A7D-6C088E1B497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4CA604-4385-462E-97F5-497C4C504015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15F7ED-889E-4F9E-A1EC-B09712AAF8F4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E4E17-2397-4CA3-ABA9-61E3BD55940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3A5CD1-6182-4595-B8A8-D785063BF71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FE459-FDBA-4224-BF8C-7FB56F088B01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2F31E-ABF9-488A-BA83-294468B5A968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3162D5-7247-412F-A7EA-E2527FDDE86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5EB49-78D9-47C5-8F4C-92D82FF96117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53BD94-FC6C-491C-87CC-FE707C871FD4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82946-E68D-4E5D-A508-7F6DEA27248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FFC926-DCB2-4DFD-8921-31D3740A1576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D561CC-A307-418B-BB5B-2E9F6029C1F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41DF09-4DE2-4BA3-8850-42F1FE05A31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43D14-4DD4-4BBF-9C77-D2CF60D0443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390E2C-0C7D-4CE4-9EDE-DDC867E57F7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A0F7AE-90E5-429D-94C7-CEF924483DC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5E2EAA-30F6-4FD9-AD9B-7853CD78081E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27C85E-1B82-4FE6-BBB7-5F2120F9A818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55D4A9-FB64-4681-89C3-FE7FC1BA5D7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CF25C3-5B20-4C65-97E6-2FCBDCF69FA5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C2C835-ACA7-4713-BA24-2EC3F725F54B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839F09-6869-4782-997A-C1DB13D3FAFD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EAC811-8309-4A43-8AAB-7D47E24129FF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AA284-744C-4339-8893-D6368FD10AA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865B7A3-B595-43E8-9EBD-1FED225C9FCB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1848C6-7FFC-4763-9871-A8C7CE2CBD6C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7BA53C-5927-4890-95E0-16501B2A2A63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9EF25D-B45E-483F-A696-70FB19DAB92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C84430-0710-42C3-979B-215E8CEF9C6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A3273-E3DC-4FAE-9AFF-EC913E562EE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0D7267-1414-4CB3-9CEF-BEBE0366111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9874A-9569-4901-8D42-9F6951FAB3F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6393A6-A398-46C6-84A8-A69133016DD7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240AB8-C073-4DBB-B4F1-A7BAF3CDDD94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56CA01-A592-4EFF-B363-73DF3F9E94E9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841B5E-00CD-4F84-848E-6459D72CA08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BA4167D-13BE-4368-9C93-86A0A7BA3944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D57581-16D5-457C-AB8A-C39E91AF784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128766-36EC-4898-BC9F-3A0ED7FC0E84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94E878-CEB4-4E65-853B-05717F1F47A5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463117-BF45-4116-9B90-88E469EA87A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ll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410F133-604A-4AC7-8A06-35B16808E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3E8B-89CE-4EF5-BBB9-62368C38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503"/>
            <a:ext cx="4389120" cy="2391042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B91ED-E0FA-43C7-8B4E-31F9017845E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609630" y="457200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B0108-0379-4A18-900E-6A61DF3018CE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2F77B2-9024-4ACC-A728-CA3AB71F5A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B7A39-4E40-4061-A76F-7B79D98B54EE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441B9D-EA57-4F40-8DCE-CBEF348C3A0F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E4E4D0-FF92-495C-9CD5-354ED892367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AF130-6E23-4412-BC70-EE04DCC1545D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BE821-58B4-49BB-A652-52A61F3BD10D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66007-2868-471F-B969-3FB8E82DCC4E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270846-6F4C-40AA-99D4-EF9934A7E39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3D0E3-2D30-4032-9E53-A7EB9F4BC9C3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D40A0A-73C4-4955-9FF6-0EEB215FD39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4D811-319A-4186-8A59-457C07D35712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0FC748-AD59-44E9-9226-9F3F398D3C6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A6B2FE-A112-480D-A8E6-6ED513559C90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BBC33B-5E76-47D0-9997-B175DC5CA88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FE826-C991-4781-9C3E-F5243696119B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FB7C3C-C9B9-4A7C-9802-BE61D791106C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058B8-6C4B-4DD3-9D56-2A32C09E480C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DDCE3B-CBF0-46A0-95E3-BE2D1DB5CC39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898F72-C445-4743-97BA-4379F1696CC7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0A55B-CEB1-43A3-BD42-9118CCCC4997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50D7FF-ABF7-48B0-B01A-BDAB3E56A59C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498461-453E-4B01-AC09-28EB4FE30933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BDCEB-800E-4D28-B2C3-1A925BFB4697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C4C5D3-38A9-48A3-A737-2E1782DEC6C3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67A3C2-5E36-485E-BD0C-74020928665D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642CE-A789-4786-8A92-D88EC62AC133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86D89-2FDC-4706-8B37-36CF6ABF07FB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E86223-C5DA-4CB7-B13B-0B51B75F54C4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3558B8-06E0-4621-852F-9D8F09A23F14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6A1217-0C47-4B68-B46A-6D7E7E1D3BBD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AD3D5E-D368-4C1C-96EE-A63B27AC18E9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589BCD-A0C1-497B-8D9B-7071336DC859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FF6291-0096-416B-8932-CFAEE8C24CC3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0A9BCD-4E63-42B7-9992-63F009834CC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F9331-6EB0-4EF1-AF1B-D8101C2D5B8D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7CE7BB-5D54-49B3-B53E-541559A726B8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134D3C-A529-412E-B918-F35B50DB4607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216BF-A380-4FA9-9B4A-C9DC258CCF12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A18A3-B765-448E-A96D-70ECA09B74C4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09F6E8-DEAA-40C5-A466-3C2C305FF26A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730DF2-B7B8-470D-B166-19B7C7F51A75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6C6F15D6-83AC-4099-9946-CE8B5A1B7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33" y="4370504"/>
            <a:ext cx="438912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or Presenter Name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74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7025923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7044E344-4143-45A0-BB19-DE4ABD73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80" y="5240354"/>
            <a:ext cx="45719" cy="1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58538C-6DCE-48AB-8A34-6553092FE476}"/>
              </a:ext>
            </a:extLst>
          </p:cNvPr>
          <p:cNvGrpSpPr/>
          <p:nvPr/>
        </p:nvGrpSpPr>
        <p:grpSpPr bwMode="ltGray">
          <a:xfrm>
            <a:off x="0" y="1"/>
            <a:ext cx="5266036" cy="6858000"/>
            <a:chOff x="0" y="1"/>
            <a:chExt cx="5266036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F7992-9D3F-4C17-B64D-6183DCA4456E}"/>
                </a:ext>
              </a:extLst>
            </p:cNvPr>
            <p:cNvSpPr/>
            <p:nvPr/>
          </p:nvSpPr>
          <p:spPr bwMode="ltGray">
            <a:xfrm>
              <a:off x="0" y="1"/>
              <a:ext cx="5266036" cy="6858000"/>
            </a:xfrm>
            <a:custGeom>
              <a:avLst/>
              <a:gdLst>
                <a:gd name="connsiteX0" fmla="*/ 0 w 5266036"/>
                <a:gd name="connsiteY0" fmla="*/ 0 h 6858000"/>
                <a:gd name="connsiteX1" fmla="*/ 3014696 w 5266036"/>
                <a:gd name="connsiteY1" fmla="*/ 0 h 6858000"/>
                <a:gd name="connsiteX2" fmla="*/ 3040982 w 5266036"/>
                <a:gd name="connsiteY2" fmla="*/ 11408 h 6858000"/>
                <a:gd name="connsiteX3" fmla="*/ 5250901 w 5266036"/>
                <a:gd name="connsiteY3" fmla="*/ 4085922 h 6858000"/>
                <a:gd name="connsiteX4" fmla="*/ 3435696 w 5266036"/>
                <a:gd name="connsiteY4" fmla="*/ 6839477 h 6858000"/>
                <a:gd name="connsiteX5" fmla="*/ 3398836 w 5266036"/>
                <a:gd name="connsiteY5" fmla="*/ 6858000 h 6858000"/>
                <a:gd name="connsiteX6" fmla="*/ 0 w 5266036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6036" h="6858000">
                  <a:moveTo>
                    <a:pt x="0" y="0"/>
                  </a:moveTo>
                  <a:lnTo>
                    <a:pt x="3014696" y="0"/>
                  </a:lnTo>
                  <a:lnTo>
                    <a:pt x="3040982" y="11408"/>
                  </a:lnTo>
                  <a:cubicBezTo>
                    <a:pt x="4562919" y="717837"/>
                    <a:pt x="5390071" y="2397951"/>
                    <a:pt x="5250901" y="4085922"/>
                  </a:cubicBezTo>
                  <a:cubicBezTo>
                    <a:pt x="5138669" y="5484335"/>
                    <a:pt x="4361602" y="6343612"/>
                    <a:pt x="3435696" y="6839477"/>
                  </a:cubicBezTo>
                  <a:lnTo>
                    <a:pt x="339883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F217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8B0534-2EEE-4824-8F44-ACC22A3132AF}"/>
                </a:ext>
              </a:extLst>
            </p:cNvPr>
            <p:cNvSpPr/>
            <p:nvPr/>
          </p:nvSpPr>
          <p:spPr bwMode="ltGray">
            <a:xfrm>
              <a:off x="1" y="99439"/>
              <a:ext cx="287275" cy="1443098"/>
            </a:xfrm>
            <a:custGeom>
              <a:avLst/>
              <a:gdLst>
                <a:gd name="connsiteX0" fmla="*/ 94635 w 287275"/>
                <a:gd name="connsiteY0" fmla="*/ 646457 h 1443098"/>
                <a:gd name="connsiteX1" fmla="*/ 110030 w 287275"/>
                <a:gd name="connsiteY1" fmla="*/ 646457 h 1443098"/>
                <a:gd name="connsiteX2" fmla="*/ 176725 w 287275"/>
                <a:gd name="connsiteY2" fmla="*/ 1205691 h 1443098"/>
                <a:gd name="connsiteX3" fmla="*/ 17148 w 287275"/>
                <a:gd name="connsiteY3" fmla="*/ 1435626 h 1443098"/>
                <a:gd name="connsiteX4" fmla="*/ 0 w 287275"/>
                <a:gd name="connsiteY4" fmla="*/ 1443098 h 1443098"/>
                <a:gd name="connsiteX5" fmla="*/ 0 w 287275"/>
                <a:gd name="connsiteY5" fmla="*/ 675806 h 1443098"/>
                <a:gd name="connsiteX6" fmla="*/ 79246 w 287275"/>
                <a:gd name="connsiteY6" fmla="*/ 0 h 1443098"/>
                <a:gd name="connsiteX7" fmla="*/ 161336 w 287275"/>
                <a:gd name="connsiteY7" fmla="*/ 10261 h 1443098"/>
                <a:gd name="connsiteX8" fmla="*/ 145941 w 287275"/>
                <a:gd name="connsiteY8" fmla="*/ 287314 h 1443098"/>
                <a:gd name="connsiteX9" fmla="*/ 62169 w 287275"/>
                <a:gd name="connsiteY9" fmla="*/ 305030 h 1443098"/>
                <a:gd name="connsiteX10" fmla="*/ 0 w 287275"/>
                <a:gd name="connsiteY10" fmla="*/ 311825 h 1443098"/>
                <a:gd name="connsiteX11" fmla="*/ 0 w 287275"/>
                <a:gd name="connsiteY11" fmla="*/ 20391 h 1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275" h="1443098">
                  <a:moveTo>
                    <a:pt x="94635" y="646457"/>
                  </a:moveTo>
                  <a:cubicBezTo>
                    <a:pt x="99769" y="646457"/>
                    <a:pt x="104897" y="646457"/>
                    <a:pt x="110030" y="646457"/>
                  </a:cubicBezTo>
                  <a:cubicBezTo>
                    <a:pt x="438389" y="692630"/>
                    <a:pt x="217770" y="1000466"/>
                    <a:pt x="176725" y="1205691"/>
                  </a:cubicBezTo>
                  <a:cubicBezTo>
                    <a:pt x="145302" y="1376283"/>
                    <a:pt x="141374" y="1381895"/>
                    <a:pt x="17148" y="1435626"/>
                  </a:cubicBezTo>
                  <a:lnTo>
                    <a:pt x="0" y="1443098"/>
                  </a:lnTo>
                  <a:lnTo>
                    <a:pt x="0" y="675806"/>
                  </a:lnTo>
                  <a:close/>
                  <a:moveTo>
                    <a:pt x="79246" y="0"/>
                  </a:moveTo>
                  <a:cubicBezTo>
                    <a:pt x="99769" y="0"/>
                    <a:pt x="120291" y="5128"/>
                    <a:pt x="161336" y="10261"/>
                  </a:cubicBezTo>
                  <a:cubicBezTo>
                    <a:pt x="325515" y="92351"/>
                    <a:pt x="274209" y="246269"/>
                    <a:pt x="145941" y="287314"/>
                  </a:cubicBezTo>
                  <a:cubicBezTo>
                    <a:pt x="116441" y="296292"/>
                    <a:pt x="88864" y="301422"/>
                    <a:pt x="62169" y="305030"/>
                  </a:cubicBezTo>
                  <a:lnTo>
                    <a:pt x="0" y="311825"/>
                  </a:lnTo>
                  <a:lnTo>
                    <a:pt x="0" y="20391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E5AB32-14B9-4441-BD18-CA3B7FA72F4A}"/>
                </a:ext>
              </a:extLst>
            </p:cNvPr>
            <p:cNvSpPr/>
            <p:nvPr/>
          </p:nvSpPr>
          <p:spPr bwMode="ltGray">
            <a:xfrm>
              <a:off x="0" y="3622695"/>
              <a:ext cx="911379" cy="2599608"/>
            </a:xfrm>
            <a:custGeom>
              <a:avLst/>
              <a:gdLst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309186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000131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16" fmla="*/ 0 w 911379"/>
                <a:gd name="connsiteY16" fmla="*/ 0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0 w 911379"/>
                <a:gd name="connsiteY3" fmla="*/ 3000131 h 3315846"/>
                <a:gd name="connsiteX4" fmla="*/ 0 w 911379"/>
                <a:gd name="connsiteY4" fmla="*/ 0 h 3315846"/>
                <a:gd name="connsiteX5" fmla="*/ 63852 w 911379"/>
                <a:gd name="connsiteY5" fmla="*/ 32258 h 3315846"/>
                <a:gd name="connsiteX6" fmla="*/ 253681 w 911379"/>
                <a:gd name="connsiteY6" fmla="*/ 140003 h 3315846"/>
                <a:gd name="connsiteX7" fmla="*/ 376816 w 911379"/>
                <a:gd name="connsiteY7" fmla="*/ 432445 h 3315846"/>
                <a:gd name="connsiteX8" fmla="*/ 587173 w 911379"/>
                <a:gd name="connsiteY8" fmla="*/ 545318 h 3315846"/>
                <a:gd name="connsiteX9" fmla="*/ 900137 w 911379"/>
                <a:gd name="connsiteY9" fmla="*/ 919855 h 3315846"/>
                <a:gd name="connsiteX10" fmla="*/ 664129 w 911379"/>
                <a:gd name="connsiteY10" fmla="*/ 1284126 h 3315846"/>
                <a:gd name="connsiteX11" fmla="*/ 566651 w 911379"/>
                <a:gd name="connsiteY11" fmla="*/ 1684313 h 3315846"/>
                <a:gd name="connsiteX12" fmla="*/ 304987 w 911379"/>
                <a:gd name="connsiteY12" fmla="*/ 2002411 h 3315846"/>
                <a:gd name="connsiteX13" fmla="*/ 63852 w 911379"/>
                <a:gd name="connsiteY13" fmla="*/ 2489821 h 3315846"/>
                <a:gd name="connsiteX14" fmla="*/ 0 w 911379"/>
                <a:gd name="connsiteY14" fmla="*/ 2599608 h 3315846"/>
                <a:gd name="connsiteX15" fmla="*/ 0 w 911379"/>
                <a:gd name="connsiteY15" fmla="*/ 0 h 3315846"/>
                <a:gd name="connsiteX0" fmla="*/ 0 w 911379"/>
                <a:gd name="connsiteY0" fmla="*/ 3000131 h 3027252"/>
                <a:gd name="connsiteX1" fmla="*/ 9176 w 911379"/>
                <a:gd name="connsiteY1" fmla="*/ 3027252 h 3027252"/>
                <a:gd name="connsiteX2" fmla="*/ 0 w 911379"/>
                <a:gd name="connsiteY2" fmla="*/ 3000131 h 3027252"/>
                <a:gd name="connsiteX3" fmla="*/ 0 w 911379"/>
                <a:gd name="connsiteY3" fmla="*/ 0 h 3027252"/>
                <a:gd name="connsiteX4" fmla="*/ 63852 w 911379"/>
                <a:gd name="connsiteY4" fmla="*/ 32258 h 3027252"/>
                <a:gd name="connsiteX5" fmla="*/ 253681 w 911379"/>
                <a:gd name="connsiteY5" fmla="*/ 140003 h 3027252"/>
                <a:gd name="connsiteX6" fmla="*/ 376816 w 911379"/>
                <a:gd name="connsiteY6" fmla="*/ 432445 h 3027252"/>
                <a:gd name="connsiteX7" fmla="*/ 587173 w 911379"/>
                <a:gd name="connsiteY7" fmla="*/ 545318 h 3027252"/>
                <a:gd name="connsiteX8" fmla="*/ 900137 w 911379"/>
                <a:gd name="connsiteY8" fmla="*/ 919855 h 3027252"/>
                <a:gd name="connsiteX9" fmla="*/ 664129 w 911379"/>
                <a:gd name="connsiteY9" fmla="*/ 1284126 h 3027252"/>
                <a:gd name="connsiteX10" fmla="*/ 566651 w 911379"/>
                <a:gd name="connsiteY10" fmla="*/ 1684313 h 3027252"/>
                <a:gd name="connsiteX11" fmla="*/ 304987 w 911379"/>
                <a:gd name="connsiteY11" fmla="*/ 2002411 h 3027252"/>
                <a:gd name="connsiteX12" fmla="*/ 63852 w 911379"/>
                <a:gd name="connsiteY12" fmla="*/ 2489821 h 3027252"/>
                <a:gd name="connsiteX13" fmla="*/ 0 w 911379"/>
                <a:gd name="connsiteY13" fmla="*/ 2599608 h 3027252"/>
                <a:gd name="connsiteX14" fmla="*/ 0 w 911379"/>
                <a:gd name="connsiteY14" fmla="*/ 0 h 3027252"/>
                <a:gd name="connsiteX0" fmla="*/ 0 w 911379"/>
                <a:gd name="connsiteY0" fmla="*/ 0 h 2599608"/>
                <a:gd name="connsiteX1" fmla="*/ 63852 w 911379"/>
                <a:gd name="connsiteY1" fmla="*/ 32258 h 2599608"/>
                <a:gd name="connsiteX2" fmla="*/ 253681 w 911379"/>
                <a:gd name="connsiteY2" fmla="*/ 140003 h 2599608"/>
                <a:gd name="connsiteX3" fmla="*/ 376816 w 911379"/>
                <a:gd name="connsiteY3" fmla="*/ 432445 h 2599608"/>
                <a:gd name="connsiteX4" fmla="*/ 587173 w 911379"/>
                <a:gd name="connsiteY4" fmla="*/ 545318 h 2599608"/>
                <a:gd name="connsiteX5" fmla="*/ 900137 w 911379"/>
                <a:gd name="connsiteY5" fmla="*/ 919855 h 2599608"/>
                <a:gd name="connsiteX6" fmla="*/ 664129 w 911379"/>
                <a:gd name="connsiteY6" fmla="*/ 1284126 h 2599608"/>
                <a:gd name="connsiteX7" fmla="*/ 566651 w 911379"/>
                <a:gd name="connsiteY7" fmla="*/ 1684313 h 2599608"/>
                <a:gd name="connsiteX8" fmla="*/ 304987 w 911379"/>
                <a:gd name="connsiteY8" fmla="*/ 2002411 h 2599608"/>
                <a:gd name="connsiteX9" fmla="*/ 63852 w 911379"/>
                <a:gd name="connsiteY9" fmla="*/ 2489821 h 2599608"/>
                <a:gd name="connsiteX10" fmla="*/ 0 w 911379"/>
                <a:gd name="connsiteY10" fmla="*/ 2599608 h 2599608"/>
                <a:gd name="connsiteX11" fmla="*/ 0 w 911379"/>
                <a:gd name="connsiteY11" fmla="*/ 0 h 25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379" h="2599608">
                  <a:moveTo>
                    <a:pt x="0" y="0"/>
                  </a:moveTo>
                  <a:lnTo>
                    <a:pt x="63852" y="32258"/>
                  </a:lnTo>
                  <a:cubicBezTo>
                    <a:pt x="140808" y="68175"/>
                    <a:pt x="192114" y="57913"/>
                    <a:pt x="253681" y="140003"/>
                  </a:cubicBezTo>
                  <a:cubicBezTo>
                    <a:pt x="320382" y="232354"/>
                    <a:pt x="289598" y="340094"/>
                    <a:pt x="376816" y="432445"/>
                  </a:cubicBezTo>
                  <a:cubicBezTo>
                    <a:pt x="433255" y="494012"/>
                    <a:pt x="520473" y="504273"/>
                    <a:pt x="587173" y="545318"/>
                  </a:cubicBezTo>
                  <a:cubicBezTo>
                    <a:pt x="720569" y="627408"/>
                    <a:pt x="966838" y="724892"/>
                    <a:pt x="900137" y="919855"/>
                  </a:cubicBezTo>
                  <a:cubicBezTo>
                    <a:pt x="843703" y="1089163"/>
                    <a:pt x="623085" y="1058379"/>
                    <a:pt x="664129" y="1284126"/>
                  </a:cubicBezTo>
                  <a:cubicBezTo>
                    <a:pt x="700046" y="1509872"/>
                    <a:pt x="828309" y="1550917"/>
                    <a:pt x="566651" y="1684313"/>
                  </a:cubicBezTo>
                  <a:cubicBezTo>
                    <a:pt x="366555" y="1786925"/>
                    <a:pt x="366555" y="1812581"/>
                    <a:pt x="304987" y="2002411"/>
                  </a:cubicBezTo>
                  <a:cubicBezTo>
                    <a:pt x="253681" y="2166590"/>
                    <a:pt x="156202" y="2341031"/>
                    <a:pt x="63852" y="2489821"/>
                  </a:cubicBezTo>
                  <a:lnTo>
                    <a:pt x="0" y="259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488622-94FE-4C3B-93ED-066BAA75BF59}"/>
                </a:ext>
              </a:extLst>
            </p:cNvPr>
            <p:cNvSpPr/>
            <p:nvPr/>
          </p:nvSpPr>
          <p:spPr bwMode="ltGray">
            <a:xfrm>
              <a:off x="266515" y="81480"/>
              <a:ext cx="1128733" cy="1128733"/>
            </a:xfrm>
            <a:custGeom>
              <a:avLst/>
              <a:gdLst>
                <a:gd name="connsiteX0" fmla="*/ 92869 w 209550"/>
                <a:gd name="connsiteY0" fmla="*/ 7144 h 209550"/>
                <a:gd name="connsiteX1" fmla="*/ 92869 w 209550"/>
                <a:gd name="connsiteY1" fmla="*/ 7144 h 209550"/>
                <a:gd name="connsiteX2" fmla="*/ 7144 w 209550"/>
                <a:gd name="connsiteY2" fmla="*/ 29051 h 209550"/>
                <a:gd name="connsiteX3" fmla="*/ 7144 w 209550"/>
                <a:gd name="connsiteY3" fmla="*/ 30004 h 209550"/>
                <a:gd name="connsiteX4" fmla="*/ 16669 w 209550"/>
                <a:gd name="connsiteY4" fmla="*/ 42386 h 209550"/>
                <a:gd name="connsiteX5" fmla="*/ 25241 w 209550"/>
                <a:gd name="connsiteY5" fmla="*/ 41434 h 209550"/>
                <a:gd name="connsiteX6" fmla="*/ 63341 w 209550"/>
                <a:gd name="connsiteY6" fmla="*/ 165259 h 209550"/>
                <a:gd name="connsiteX7" fmla="*/ 88106 w 209550"/>
                <a:gd name="connsiteY7" fmla="*/ 202406 h 209550"/>
                <a:gd name="connsiteX8" fmla="*/ 105251 w 209550"/>
                <a:gd name="connsiteY8" fmla="*/ 193834 h 209550"/>
                <a:gd name="connsiteX9" fmla="*/ 128111 w 209550"/>
                <a:gd name="connsiteY9" fmla="*/ 149066 h 209550"/>
                <a:gd name="connsiteX10" fmla="*/ 165259 w 209550"/>
                <a:gd name="connsiteY10" fmla="*/ 120491 h 209550"/>
                <a:gd name="connsiteX11" fmla="*/ 92869 w 209550"/>
                <a:gd name="connsiteY11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209550">
                  <a:moveTo>
                    <a:pt x="92869" y="7144"/>
                  </a:moveTo>
                  <a:cubicBezTo>
                    <a:pt x="91916" y="7144"/>
                    <a:pt x="91916" y="7144"/>
                    <a:pt x="92869" y="7144"/>
                  </a:cubicBezTo>
                  <a:cubicBezTo>
                    <a:pt x="63341" y="12859"/>
                    <a:pt x="34766" y="20479"/>
                    <a:pt x="7144" y="29051"/>
                  </a:cubicBezTo>
                  <a:cubicBezTo>
                    <a:pt x="7144" y="29051"/>
                    <a:pt x="7144" y="30004"/>
                    <a:pt x="7144" y="30004"/>
                  </a:cubicBezTo>
                  <a:lnTo>
                    <a:pt x="16669" y="42386"/>
                  </a:lnTo>
                  <a:cubicBezTo>
                    <a:pt x="19526" y="41434"/>
                    <a:pt x="22384" y="41434"/>
                    <a:pt x="25241" y="41434"/>
                  </a:cubicBezTo>
                  <a:cubicBezTo>
                    <a:pt x="74771" y="41434"/>
                    <a:pt x="57626" y="134779"/>
                    <a:pt x="63341" y="165259"/>
                  </a:cubicBezTo>
                  <a:cubicBezTo>
                    <a:pt x="67151" y="183356"/>
                    <a:pt x="74771" y="202406"/>
                    <a:pt x="88106" y="202406"/>
                  </a:cubicBezTo>
                  <a:cubicBezTo>
                    <a:pt x="92869" y="202406"/>
                    <a:pt x="98584" y="199549"/>
                    <a:pt x="105251" y="193834"/>
                  </a:cubicBezTo>
                  <a:cubicBezTo>
                    <a:pt x="115729" y="183356"/>
                    <a:pt x="116681" y="162401"/>
                    <a:pt x="128111" y="149066"/>
                  </a:cubicBezTo>
                  <a:cubicBezTo>
                    <a:pt x="138589" y="136684"/>
                    <a:pt x="152876" y="130969"/>
                    <a:pt x="165259" y="120491"/>
                  </a:cubicBezTo>
                  <a:cubicBezTo>
                    <a:pt x="265271" y="38576"/>
                    <a:pt x="172879" y="7144"/>
                    <a:pt x="92869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0FA815-C9EC-4D30-BDA4-05095D08506E}"/>
                </a:ext>
              </a:extLst>
            </p:cNvPr>
            <p:cNvSpPr/>
            <p:nvPr/>
          </p:nvSpPr>
          <p:spPr bwMode="ltGray">
            <a:xfrm>
              <a:off x="1807406" y="19914"/>
              <a:ext cx="3232281" cy="5848895"/>
            </a:xfrm>
            <a:custGeom>
              <a:avLst/>
              <a:gdLst>
                <a:gd name="connsiteX0" fmla="*/ 227806 w 600075"/>
                <a:gd name="connsiteY0" fmla="*/ 7144 h 1085850"/>
                <a:gd name="connsiteX1" fmla="*/ 219234 w 600075"/>
                <a:gd name="connsiteY1" fmla="*/ 18574 h 1085850"/>
                <a:gd name="connsiteX2" fmla="*/ 183039 w 600075"/>
                <a:gd name="connsiteY2" fmla="*/ 66199 h 1085850"/>
                <a:gd name="connsiteX3" fmla="*/ 161131 w 600075"/>
                <a:gd name="connsiteY3" fmla="*/ 73819 h 1085850"/>
                <a:gd name="connsiteX4" fmla="*/ 130651 w 600075"/>
                <a:gd name="connsiteY4" fmla="*/ 63341 h 1085850"/>
                <a:gd name="connsiteX5" fmla="*/ 105886 w 600075"/>
                <a:gd name="connsiteY5" fmla="*/ 57626 h 1085850"/>
                <a:gd name="connsiteX6" fmla="*/ 83979 w 600075"/>
                <a:gd name="connsiteY6" fmla="*/ 113824 h 1085850"/>
                <a:gd name="connsiteX7" fmla="*/ 104934 w 600075"/>
                <a:gd name="connsiteY7" fmla="*/ 173831 h 1085850"/>
                <a:gd name="connsiteX8" fmla="*/ 124936 w 600075"/>
                <a:gd name="connsiteY8" fmla="*/ 167164 h 1085850"/>
                <a:gd name="connsiteX9" fmla="*/ 156369 w 600075"/>
                <a:gd name="connsiteY9" fmla="*/ 135731 h 1085850"/>
                <a:gd name="connsiteX10" fmla="*/ 172561 w 600075"/>
                <a:gd name="connsiteY10" fmla="*/ 151924 h 1085850"/>
                <a:gd name="connsiteX11" fmla="*/ 157321 w 600075"/>
                <a:gd name="connsiteY11" fmla="*/ 202406 h 1085850"/>
                <a:gd name="connsiteX12" fmla="*/ 71596 w 600075"/>
                <a:gd name="connsiteY12" fmla="*/ 252889 h 1085850"/>
                <a:gd name="connsiteX13" fmla="*/ 68739 w 600075"/>
                <a:gd name="connsiteY13" fmla="*/ 294799 h 1085850"/>
                <a:gd name="connsiteX14" fmla="*/ 43021 w 600075"/>
                <a:gd name="connsiteY14" fmla="*/ 356711 h 1085850"/>
                <a:gd name="connsiteX15" fmla="*/ 62071 w 600075"/>
                <a:gd name="connsiteY15" fmla="*/ 370999 h 1085850"/>
                <a:gd name="connsiteX16" fmla="*/ 131604 w 600075"/>
                <a:gd name="connsiteY16" fmla="*/ 313849 h 1085850"/>
                <a:gd name="connsiteX17" fmla="*/ 167799 w 600075"/>
                <a:gd name="connsiteY17" fmla="*/ 295751 h 1085850"/>
                <a:gd name="connsiteX18" fmla="*/ 199231 w 600075"/>
                <a:gd name="connsiteY18" fmla="*/ 308134 h 1085850"/>
                <a:gd name="connsiteX19" fmla="*/ 237331 w 600075"/>
                <a:gd name="connsiteY19" fmla="*/ 320516 h 1085850"/>
                <a:gd name="connsiteX20" fmla="*/ 242094 w 600075"/>
                <a:gd name="connsiteY20" fmla="*/ 320516 h 1085850"/>
                <a:gd name="connsiteX21" fmla="*/ 270669 w 600075"/>
                <a:gd name="connsiteY21" fmla="*/ 291941 h 1085850"/>
                <a:gd name="connsiteX22" fmla="*/ 287814 w 600075"/>
                <a:gd name="connsiteY22" fmla="*/ 270034 h 1085850"/>
                <a:gd name="connsiteX23" fmla="*/ 290671 w 600075"/>
                <a:gd name="connsiteY23" fmla="*/ 270034 h 1085850"/>
                <a:gd name="connsiteX24" fmla="*/ 321151 w 600075"/>
                <a:gd name="connsiteY24" fmla="*/ 304324 h 1085850"/>
                <a:gd name="connsiteX25" fmla="*/ 292576 w 600075"/>
                <a:gd name="connsiteY25" fmla="*/ 355759 h 1085850"/>
                <a:gd name="connsiteX26" fmla="*/ 326866 w 600075"/>
                <a:gd name="connsiteY26" fmla="*/ 416719 h 1085850"/>
                <a:gd name="connsiteX27" fmla="*/ 291624 w 600075"/>
                <a:gd name="connsiteY27" fmla="*/ 428149 h 1085850"/>
                <a:gd name="connsiteX28" fmla="*/ 232569 w 600075"/>
                <a:gd name="connsiteY28" fmla="*/ 418624 h 1085850"/>
                <a:gd name="connsiteX29" fmla="*/ 225901 w 600075"/>
                <a:gd name="connsiteY29" fmla="*/ 418624 h 1085850"/>
                <a:gd name="connsiteX30" fmla="*/ 217329 w 600075"/>
                <a:gd name="connsiteY30" fmla="*/ 418624 h 1085850"/>
                <a:gd name="connsiteX31" fmla="*/ 208756 w 600075"/>
                <a:gd name="connsiteY31" fmla="*/ 418624 h 1085850"/>
                <a:gd name="connsiteX32" fmla="*/ 191611 w 600075"/>
                <a:gd name="connsiteY32" fmla="*/ 415766 h 1085850"/>
                <a:gd name="connsiteX33" fmla="*/ 156369 w 600075"/>
                <a:gd name="connsiteY33" fmla="*/ 390049 h 1085850"/>
                <a:gd name="connsiteX34" fmla="*/ 151606 w 600075"/>
                <a:gd name="connsiteY34" fmla="*/ 390049 h 1085850"/>
                <a:gd name="connsiteX35" fmla="*/ 68739 w 600075"/>
                <a:gd name="connsiteY35" fmla="*/ 433864 h 1085850"/>
                <a:gd name="connsiteX36" fmla="*/ 18256 w 600075"/>
                <a:gd name="connsiteY36" fmla="*/ 501491 h 1085850"/>
                <a:gd name="connsiteX37" fmla="*/ 35401 w 600075"/>
                <a:gd name="connsiteY37" fmla="*/ 668179 h 1085850"/>
                <a:gd name="connsiteX38" fmla="*/ 82074 w 600075"/>
                <a:gd name="connsiteY38" fmla="*/ 683419 h 1085850"/>
                <a:gd name="connsiteX39" fmla="*/ 130651 w 600075"/>
                <a:gd name="connsiteY39" fmla="*/ 678656 h 1085850"/>
                <a:gd name="connsiteX40" fmla="*/ 162084 w 600075"/>
                <a:gd name="connsiteY40" fmla="*/ 676751 h 1085850"/>
                <a:gd name="connsiteX41" fmla="*/ 207804 w 600075"/>
                <a:gd name="connsiteY41" fmla="*/ 731044 h 1085850"/>
                <a:gd name="connsiteX42" fmla="*/ 214471 w 600075"/>
                <a:gd name="connsiteY42" fmla="*/ 812006 h 1085850"/>
                <a:gd name="connsiteX43" fmla="*/ 233521 w 600075"/>
                <a:gd name="connsiteY43" fmla="*/ 892016 h 1085850"/>
                <a:gd name="connsiteX44" fmla="*/ 202089 w 600075"/>
                <a:gd name="connsiteY44" fmla="*/ 1046321 h 1085850"/>
                <a:gd name="connsiteX45" fmla="*/ 223044 w 600075"/>
                <a:gd name="connsiteY45" fmla="*/ 1084421 h 1085850"/>
                <a:gd name="connsiteX46" fmla="*/ 256381 w 600075"/>
                <a:gd name="connsiteY46" fmla="*/ 1060609 h 1085850"/>
                <a:gd name="connsiteX47" fmla="*/ 335439 w 600075"/>
                <a:gd name="connsiteY47" fmla="*/ 977741 h 1085850"/>
                <a:gd name="connsiteX48" fmla="*/ 402114 w 600075"/>
                <a:gd name="connsiteY48" fmla="*/ 823436 h 1085850"/>
                <a:gd name="connsiteX49" fmla="*/ 404971 w 600075"/>
                <a:gd name="connsiteY49" fmla="*/ 746284 h 1085850"/>
                <a:gd name="connsiteX50" fmla="*/ 446881 w 600075"/>
                <a:gd name="connsiteY50" fmla="*/ 645319 h 1085850"/>
                <a:gd name="connsiteX51" fmla="*/ 434499 w 600075"/>
                <a:gd name="connsiteY51" fmla="*/ 600551 h 1085850"/>
                <a:gd name="connsiteX52" fmla="*/ 444024 w 600075"/>
                <a:gd name="connsiteY52" fmla="*/ 549116 h 1085850"/>
                <a:gd name="connsiteX53" fmla="*/ 466884 w 600075"/>
                <a:gd name="connsiteY53" fmla="*/ 499586 h 1085850"/>
                <a:gd name="connsiteX54" fmla="*/ 431641 w 600075"/>
                <a:gd name="connsiteY54" fmla="*/ 443389 h 1085850"/>
                <a:gd name="connsiteX55" fmla="*/ 446881 w 600075"/>
                <a:gd name="connsiteY55" fmla="*/ 440531 h 1085850"/>
                <a:gd name="connsiteX56" fmla="*/ 528796 w 600075"/>
                <a:gd name="connsiteY56" fmla="*/ 591979 h 1085850"/>
                <a:gd name="connsiteX57" fmla="*/ 551656 w 600075"/>
                <a:gd name="connsiteY57" fmla="*/ 634841 h 1085850"/>
                <a:gd name="connsiteX58" fmla="*/ 570706 w 600075"/>
                <a:gd name="connsiteY58" fmla="*/ 602456 h 1085850"/>
                <a:gd name="connsiteX59" fmla="*/ 592614 w 600075"/>
                <a:gd name="connsiteY59" fmla="*/ 519589 h 1085850"/>
                <a:gd name="connsiteX60" fmla="*/ 563086 w 600075"/>
                <a:gd name="connsiteY60" fmla="*/ 356711 h 1085850"/>
                <a:gd name="connsiteX61" fmla="*/ 450691 w 600075"/>
                <a:gd name="connsiteY61" fmla="*/ 161449 h 1085850"/>
                <a:gd name="connsiteX62" fmla="*/ 227806 w 600075"/>
                <a:gd name="connsiteY62" fmla="*/ 7144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0075" h="1085850">
                  <a:moveTo>
                    <a:pt x="227806" y="7144"/>
                  </a:moveTo>
                  <a:lnTo>
                    <a:pt x="219234" y="18574"/>
                  </a:lnTo>
                  <a:cubicBezTo>
                    <a:pt x="223044" y="42386"/>
                    <a:pt x="201136" y="56674"/>
                    <a:pt x="183039" y="66199"/>
                  </a:cubicBezTo>
                  <a:cubicBezTo>
                    <a:pt x="172561" y="70961"/>
                    <a:pt x="165894" y="73819"/>
                    <a:pt x="161131" y="73819"/>
                  </a:cubicBezTo>
                  <a:cubicBezTo>
                    <a:pt x="153511" y="73819"/>
                    <a:pt x="147796" y="69056"/>
                    <a:pt x="130651" y="63341"/>
                  </a:cubicBezTo>
                  <a:cubicBezTo>
                    <a:pt x="120174" y="59531"/>
                    <a:pt x="111601" y="57626"/>
                    <a:pt x="105886" y="57626"/>
                  </a:cubicBezTo>
                  <a:cubicBezTo>
                    <a:pt x="83026" y="57626"/>
                    <a:pt x="83979" y="81439"/>
                    <a:pt x="83979" y="113824"/>
                  </a:cubicBezTo>
                  <a:cubicBezTo>
                    <a:pt x="83979" y="136684"/>
                    <a:pt x="82074" y="173831"/>
                    <a:pt x="104934" y="173831"/>
                  </a:cubicBezTo>
                  <a:cubicBezTo>
                    <a:pt x="109696" y="173831"/>
                    <a:pt x="116364" y="171926"/>
                    <a:pt x="124936" y="167164"/>
                  </a:cubicBezTo>
                  <a:cubicBezTo>
                    <a:pt x="136366" y="160496"/>
                    <a:pt x="144939" y="135731"/>
                    <a:pt x="156369" y="135731"/>
                  </a:cubicBezTo>
                  <a:cubicBezTo>
                    <a:pt x="161131" y="135731"/>
                    <a:pt x="166846" y="140494"/>
                    <a:pt x="172561" y="151924"/>
                  </a:cubicBezTo>
                  <a:cubicBezTo>
                    <a:pt x="182086" y="169069"/>
                    <a:pt x="167799" y="191929"/>
                    <a:pt x="157321" y="202406"/>
                  </a:cubicBezTo>
                  <a:cubicBezTo>
                    <a:pt x="128746" y="229076"/>
                    <a:pt x="83979" y="207169"/>
                    <a:pt x="71596" y="252889"/>
                  </a:cubicBezTo>
                  <a:cubicBezTo>
                    <a:pt x="67786" y="266224"/>
                    <a:pt x="73501" y="281464"/>
                    <a:pt x="68739" y="294799"/>
                  </a:cubicBezTo>
                  <a:cubicBezTo>
                    <a:pt x="63024" y="310991"/>
                    <a:pt x="31591" y="335756"/>
                    <a:pt x="43021" y="356711"/>
                  </a:cubicBezTo>
                  <a:cubicBezTo>
                    <a:pt x="48736" y="367189"/>
                    <a:pt x="55404" y="370999"/>
                    <a:pt x="62071" y="370999"/>
                  </a:cubicBezTo>
                  <a:cubicBezTo>
                    <a:pt x="86836" y="370999"/>
                    <a:pt x="118269" y="325279"/>
                    <a:pt x="131604" y="313849"/>
                  </a:cubicBezTo>
                  <a:cubicBezTo>
                    <a:pt x="146844" y="300514"/>
                    <a:pt x="158274" y="295751"/>
                    <a:pt x="167799" y="295751"/>
                  </a:cubicBezTo>
                  <a:cubicBezTo>
                    <a:pt x="179229" y="295751"/>
                    <a:pt x="187801" y="301466"/>
                    <a:pt x="199231" y="308134"/>
                  </a:cubicBezTo>
                  <a:cubicBezTo>
                    <a:pt x="209709" y="313849"/>
                    <a:pt x="221139" y="320516"/>
                    <a:pt x="237331" y="320516"/>
                  </a:cubicBezTo>
                  <a:cubicBezTo>
                    <a:pt x="239236" y="320516"/>
                    <a:pt x="240189" y="320516"/>
                    <a:pt x="242094" y="320516"/>
                  </a:cubicBezTo>
                  <a:cubicBezTo>
                    <a:pt x="268764" y="318611"/>
                    <a:pt x="259239" y="310039"/>
                    <a:pt x="270669" y="291941"/>
                  </a:cubicBezTo>
                  <a:cubicBezTo>
                    <a:pt x="277336" y="280511"/>
                    <a:pt x="270669" y="270034"/>
                    <a:pt x="287814" y="270034"/>
                  </a:cubicBezTo>
                  <a:cubicBezTo>
                    <a:pt x="288766" y="270034"/>
                    <a:pt x="289719" y="270034"/>
                    <a:pt x="290671" y="270034"/>
                  </a:cubicBezTo>
                  <a:cubicBezTo>
                    <a:pt x="301149" y="270986"/>
                    <a:pt x="318294" y="294799"/>
                    <a:pt x="321151" y="304324"/>
                  </a:cubicBezTo>
                  <a:cubicBezTo>
                    <a:pt x="327819" y="333851"/>
                    <a:pt x="303054" y="334804"/>
                    <a:pt x="292576" y="355759"/>
                  </a:cubicBezTo>
                  <a:cubicBezTo>
                    <a:pt x="276384" y="391954"/>
                    <a:pt x="313531" y="391001"/>
                    <a:pt x="326866" y="416719"/>
                  </a:cubicBezTo>
                  <a:cubicBezTo>
                    <a:pt x="315436" y="425291"/>
                    <a:pt x="304006" y="428149"/>
                    <a:pt x="291624" y="428149"/>
                  </a:cubicBezTo>
                  <a:cubicBezTo>
                    <a:pt x="272574" y="428149"/>
                    <a:pt x="252571" y="420529"/>
                    <a:pt x="232569" y="418624"/>
                  </a:cubicBezTo>
                  <a:cubicBezTo>
                    <a:pt x="230664" y="418624"/>
                    <a:pt x="227806" y="418624"/>
                    <a:pt x="225901" y="418624"/>
                  </a:cubicBezTo>
                  <a:cubicBezTo>
                    <a:pt x="223044" y="418624"/>
                    <a:pt x="220186" y="418624"/>
                    <a:pt x="217329" y="418624"/>
                  </a:cubicBezTo>
                  <a:cubicBezTo>
                    <a:pt x="214471" y="418624"/>
                    <a:pt x="211614" y="418624"/>
                    <a:pt x="208756" y="418624"/>
                  </a:cubicBezTo>
                  <a:cubicBezTo>
                    <a:pt x="203041" y="418624"/>
                    <a:pt x="197326" y="417671"/>
                    <a:pt x="191611" y="415766"/>
                  </a:cubicBezTo>
                  <a:cubicBezTo>
                    <a:pt x="174466" y="408146"/>
                    <a:pt x="183039" y="392906"/>
                    <a:pt x="156369" y="390049"/>
                  </a:cubicBezTo>
                  <a:cubicBezTo>
                    <a:pt x="154464" y="390049"/>
                    <a:pt x="152559" y="390049"/>
                    <a:pt x="151606" y="390049"/>
                  </a:cubicBezTo>
                  <a:cubicBezTo>
                    <a:pt x="120174" y="390049"/>
                    <a:pt x="96361" y="420529"/>
                    <a:pt x="68739" y="433864"/>
                  </a:cubicBezTo>
                  <a:cubicBezTo>
                    <a:pt x="31591" y="451961"/>
                    <a:pt x="23019" y="463391"/>
                    <a:pt x="18256" y="501491"/>
                  </a:cubicBezTo>
                  <a:cubicBezTo>
                    <a:pt x="11589" y="551974"/>
                    <a:pt x="-10319" y="627221"/>
                    <a:pt x="35401" y="668179"/>
                  </a:cubicBezTo>
                  <a:cubicBezTo>
                    <a:pt x="48736" y="680561"/>
                    <a:pt x="64929" y="683419"/>
                    <a:pt x="82074" y="683419"/>
                  </a:cubicBezTo>
                  <a:cubicBezTo>
                    <a:pt x="98266" y="683419"/>
                    <a:pt x="114459" y="680561"/>
                    <a:pt x="130651" y="678656"/>
                  </a:cubicBezTo>
                  <a:cubicBezTo>
                    <a:pt x="142081" y="677704"/>
                    <a:pt x="152559" y="676751"/>
                    <a:pt x="162084" y="676751"/>
                  </a:cubicBezTo>
                  <a:cubicBezTo>
                    <a:pt x="193516" y="676751"/>
                    <a:pt x="208756" y="687229"/>
                    <a:pt x="207804" y="731044"/>
                  </a:cubicBezTo>
                  <a:cubicBezTo>
                    <a:pt x="207804" y="758666"/>
                    <a:pt x="204946" y="786289"/>
                    <a:pt x="214471" y="812006"/>
                  </a:cubicBezTo>
                  <a:cubicBezTo>
                    <a:pt x="223996" y="840581"/>
                    <a:pt x="236379" y="860584"/>
                    <a:pt x="233521" y="892016"/>
                  </a:cubicBezTo>
                  <a:cubicBezTo>
                    <a:pt x="228759" y="947261"/>
                    <a:pt x="196374" y="987266"/>
                    <a:pt x="202089" y="1046321"/>
                  </a:cubicBezTo>
                  <a:cubicBezTo>
                    <a:pt x="204946" y="1072039"/>
                    <a:pt x="211614" y="1084421"/>
                    <a:pt x="223044" y="1084421"/>
                  </a:cubicBezTo>
                  <a:cubicBezTo>
                    <a:pt x="231616" y="1084421"/>
                    <a:pt x="243046" y="1075849"/>
                    <a:pt x="256381" y="1060609"/>
                  </a:cubicBezTo>
                  <a:cubicBezTo>
                    <a:pt x="281146" y="1031081"/>
                    <a:pt x="309721" y="1006316"/>
                    <a:pt x="335439" y="977741"/>
                  </a:cubicBezTo>
                  <a:cubicBezTo>
                    <a:pt x="367824" y="942499"/>
                    <a:pt x="395446" y="870109"/>
                    <a:pt x="402114" y="823436"/>
                  </a:cubicBezTo>
                  <a:cubicBezTo>
                    <a:pt x="404971" y="797719"/>
                    <a:pt x="399256" y="771049"/>
                    <a:pt x="404971" y="746284"/>
                  </a:cubicBezTo>
                  <a:cubicBezTo>
                    <a:pt x="411639" y="709136"/>
                    <a:pt x="441166" y="680561"/>
                    <a:pt x="446881" y="645319"/>
                  </a:cubicBezTo>
                  <a:cubicBezTo>
                    <a:pt x="451644" y="617696"/>
                    <a:pt x="440214" y="623411"/>
                    <a:pt x="434499" y="600551"/>
                  </a:cubicBezTo>
                  <a:cubicBezTo>
                    <a:pt x="429736" y="583406"/>
                    <a:pt x="437356" y="563404"/>
                    <a:pt x="444024" y="549116"/>
                  </a:cubicBezTo>
                  <a:cubicBezTo>
                    <a:pt x="451644" y="532924"/>
                    <a:pt x="469741" y="519589"/>
                    <a:pt x="466884" y="499586"/>
                  </a:cubicBezTo>
                  <a:cubicBezTo>
                    <a:pt x="464026" y="477679"/>
                    <a:pt x="435451" y="464344"/>
                    <a:pt x="431641" y="443389"/>
                  </a:cubicBezTo>
                  <a:cubicBezTo>
                    <a:pt x="436404" y="441484"/>
                    <a:pt x="442119" y="440531"/>
                    <a:pt x="446881" y="440531"/>
                  </a:cubicBezTo>
                  <a:cubicBezTo>
                    <a:pt x="497364" y="440531"/>
                    <a:pt x="524034" y="557689"/>
                    <a:pt x="528796" y="591979"/>
                  </a:cubicBezTo>
                  <a:cubicBezTo>
                    <a:pt x="532606" y="618649"/>
                    <a:pt x="542131" y="634841"/>
                    <a:pt x="551656" y="634841"/>
                  </a:cubicBezTo>
                  <a:cubicBezTo>
                    <a:pt x="559276" y="634841"/>
                    <a:pt x="565944" y="625316"/>
                    <a:pt x="570706" y="602456"/>
                  </a:cubicBezTo>
                  <a:cubicBezTo>
                    <a:pt x="576421" y="572929"/>
                    <a:pt x="584994" y="546259"/>
                    <a:pt x="592614" y="519589"/>
                  </a:cubicBezTo>
                  <a:cubicBezTo>
                    <a:pt x="611664" y="448151"/>
                    <a:pt x="594519" y="416719"/>
                    <a:pt x="563086" y="356711"/>
                  </a:cubicBezTo>
                  <a:cubicBezTo>
                    <a:pt x="529749" y="293846"/>
                    <a:pt x="494506" y="219551"/>
                    <a:pt x="450691" y="161449"/>
                  </a:cubicBezTo>
                  <a:cubicBezTo>
                    <a:pt x="393541" y="91916"/>
                    <a:pt x="300196" y="51911"/>
                    <a:pt x="227806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4D19D0-5A2E-4607-8554-BC7B192680F6}"/>
                </a:ext>
              </a:extLst>
            </p:cNvPr>
            <p:cNvSpPr/>
            <p:nvPr/>
          </p:nvSpPr>
          <p:spPr bwMode="ltGray">
            <a:xfrm>
              <a:off x="3991507" y="4180841"/>
              <a:ext cx="1128733" cy="2206164"/>
            </a:xfrm>
            <a:custGeom>
              <a:avLst/>
              <a:gdLst>
                <a:gd name="connsiteX0" fmla="*/ 192849 w 209550"/>
                <a:gd name="connsiteY0" fmla="*/ 7144 h 409575"/>
                <a:gd name="connsiteX1" fmla="*/ 161417 w 209550"/>
                <a:gd name="connsiteY1" fmla="*/ 45244 h 409575"/>
                <a:gd name="connsiteX2" fmla="*/ 154749 w 209550"/>
                <a:gd name="connsiteY2" fmla="*/ 99536 h 409575"/>
                <a:gd name="connsiteX3" fmla="*/ 120459 w 209550"/>
                <a:gd name="connsiteY3" fmla="*/ 171926 h 409575"/>
                <a:gd name="connsiteX4" fmla="*/ 74739 w 209550"/>
                <a:gd name="connsiteY4" fmla="*/ 258604 h 409575"/>
                <a:gd name="connsiteX5" fmla="*/ 10921 w 209550"/>
                <a:gd name="connsiteY5" fmla="*/ 329089 h 409575"/>
                <a:gd name="connsiteX6" fmla="*/ 9969 w 209550"/>
                <a:gd name="connsiteY6" fmla="*/ 395764 h 409575"/>
                <a:gd name="connsiteX7" fmla="*/ 22351 w 209550"/>
                <a:gd name="connsiteY7" fmla="*/ 407194 h 409575"/>
                <a:gd name="connsiteX8" fmla="*/ 28066 w 209550"/>
                <a:gd name="connsiteY8" fmla="*/ 405289 h 409575"/>
                <a:gd name="connsiteX9" fmla="*/ 42354 w 209550"/>
                <a:gd name="connsiteY9" fmla="*/ 391954 h 409575"/>
                <a:gd name="connsiteX10" fmla="*/ 69976 w 209550"/>
                <a:gd name="connsiteY10" fmla="*/ 351949 h 409575"/>
                <a:gd name="connsiteX11" fmla="*/ 163321 w 209550"/>
                <a:gd name="connsiteY11" fmla="*/ 190024 h 409575"/>
                <a:gd name="connsiteX12" fmla="*/ 199517 w 209550"/>
                <a:gd name="connsiteY12" fmla="*/ 19526 h 409575"/>
                <a:gd name="connsiteX13" fmla="*/ 192849 w 209550"/>
                <a:gd name="connsiteY1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409575">
                  <a:moveTo>
                    <a:pt x="192849" y="7144"/>
                  </a:moveTo>
                  <a:cubicBezTo>
                    <a:pt x="187134" y="24289"/>
                    <a:pt x="168084" y="30004"/>
                    <a:pt x="161417" y="45244"/>
                  </a:cubicBezTo>
                  <a:cubicBezTo>
                    <a:pt x="156654" y="58579"/>
                    <a:pt x="157606" y="84296"/>
                    <a:pt x="154749" y="99536"/>
                  </a:cubicBezTo>
                  <a:cubicBezTo>
                    <a:pt x="149034" y="131921"/>
                    <a:pt x="137604" y="144304"/>
                    <a:pt x="120459" y="171926"/>
                  </a:cubicBezTo>
                  <a:cubicBezTo>
                    <a:pt x="102361" y="199549"/>
                    <a:pt x="96646" y="233839"/>
                    <a:pt x="74739" y="258604"/>
                  </a:cubicBezTo>
                  <a:cubicBezTo>
                    <a:pt x="53784" y="282416"/>
                    <a:pt x="19494" y="295751"/>
                    <a:pt x="10921" y="329089"/>
                  </a:cubicBezTo>
                  <a:cubicBezTo>
                    <a:pt x="7111" y="341471"/>
                    <a:pt x="5206" y="383381"/>
                    <a:pt x="9969" y="395764"/>
                  </a:cubicBezTo>
                  <a:cubicBezTo>
                    <a:pt x="13779" y="403384"/>
                    <a:pt x="17589" y="407194"/>
                    <a:pt x="22351" y="407194"/>
                  </a:cubicBezTo>
                  <a:cubicBezTo>
                    <a:pt x="24256" y="407194"/>
                    <a:pt x="26161" y="406241"/>
                    <a:pt x="28066" y="405289"/>
                  </a:cubicBezTo>
                  <a:cubicBezTo>
                    <a:pt x="32829" y="401479"/>
                    <a:pt x="37591" y="396716"/>
                    <a:pt x="42354" y="391954"/>
                  </a:cubicBezTo>
                  <a:cubicBezTo>
                    <a:pt x="52831" y="379571"/>
                    <a:pt x="62356" y="362426"/>
                    <a:pt x="69976" y="351949"/>
                  </a:cubicBezTo>
                  <a:cubicBezTo>
                    <a:pt x="106171" y="300514"/>
                    <a:pt x="131889" y="243364"/>
                    <a:pt x="163321" y="190024"/>
                  </a:cubicBezTo>
                  <a:cubicBezTo>
                    <a:pt x="195706" y="135731"/>
                    <a:pt x="218567" y="82391"/>
                    <a:pt x="199517" y="19526"/>
                  </a:cubicBezTo>
                  <a:lnTo>
                    <a:pt x="192849" y="7144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B06B57-87F2-4999-9051-9130D4219140}"/>
                </a:ext>
              </a:extLst>
            </p:cNvPr>
            <p:cNvSpPr/>
            <p:nvPr/>
          </p:nvSpPr>
          <p:spPr bwMode="ltGray">
            <a:xfrm>
              <a:off x="3811259" y="4868343"/>
              <a:ext cx="359144" cy="718287"/>
            </a:xfrm>
            <a:custGeom>
              <a:avLst/>
              <a:gdLst>
                <a:gd name="connsiteX0" fmla="*/ 68197 w 66675"/>
                <a:gd name="connsiteY0" fmla="*/ 7144 h 133350"/>
                <a:gd name="connsiteX1" fmla="*/ 55814 w 66675"/>
                <a:gd name="connsiteY1" fmla="*/ 26194 h 133350"/>
                <a:gd name="connsiteX2" fmla="*/ 8189 w 66675"/>
                <a:gd name="connsiteY2" fmla="*/ 133826 h 133350"/>
                <a:gd name="connsiteX3" fmla="*/ 68197 w 66675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33350">
                  <a:moveTo>
                    <a:pt x="68197" y="7144"/>
                  </a:moveTo>
                  <a:lnTo>
                    <a:pt x="55814" y="26194"/>
                  </a:lnTo>
                  <a:cubicBezTo>
                    <a:pt x="46289" y="54769"/>
                    <a:pt x="-383" y="106204"/>
                    <a:pt x="8189" y="133826"/>
                  </a:cubicBezTo>
                  <a:cubicBezTo>
                    <a:pt x="66292" y="124301"/>
                    <a:pt x="68197" y="53816"/>
                    <a:pt x="68197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E1C2E2-BB89-4D6F-9E26-4819552D2F4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883" y="5227486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1AEA87-C235-450A-AFCD-D7D7402D584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CE8A05-C7FA-4C3B-8336-544EA5285D5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A579D5-98DD-4625-9DD5-1FCE1B6ABB39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511275-1C6B-4F4E-8A9B-E40DF8FAEF2B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8331E1-8771-498E-825A-8979204BF67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0F7623-F722-46A3-8DCD-E4C303E014A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D88A5-EFC5-4878-92A8-90872B618E80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98FC1-954B-4A65-A246-E2EB71113B59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73EAB4-BAF9-4B68-B129-BC041994C622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538EBC-4DC7-4383-9295-D6A8D0233665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DA212C6-92C7-4E68-89C9-A94713A119D9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029A9-C9A8-49B6-B3B4-DDB77AA1AAB4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F85ABB-A50C-40B7-AC49-BB3E72D927C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DD841B-152A-4831-B1D2-6E495BE1B1B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594510-C333-4EE6-9A81-F5B5D6794F1E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809C24-BB35-4731-AFC5-357428D0ACB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77C51A-62BE-45E9-AE30-EEEE66586901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DEFB69-A427-4EE9-9048-F231BA101167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19ABB-E490-4463-9FFA-AE200A2AD7A1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9D5D20-EE89-4A8B-9699-D9683301D220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D26498-FDBF-440C-8464-BDE4887B98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BDF441-371D-4336-BFE3-6AB3A6129E34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AD5CD-434F-4D77-8BD2-26C750766026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2F9BDB-7819-4E53-AED0-AEFFFB5D36A6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E22129-481A-4C11-B764-0A44426B8CB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673DCB-4EF6-4931-8C51-40ABA4BC6E4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E53901-D870-4D3D-ABDA-84C6C826D55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70687E-1688-4C6E-AD4E-6AF6091422E5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91D8D8-0C05-411F-B7B8-8CA246B7B42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9E9740-267B-494C-8D33-85F618C926FA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A535C0-EFC9-4E88-9ED6-FA4561E4358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A09B03-C6FB-46E6-AB89-1A6C42A51B4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6A51AB-A18D-4440-9151-7933E6130ED3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BC48AB-7E8A-4959-9518-594EE8ED2EBA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7B36F4-4E99-4CE6-BA86-BFDECD3FB1EA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F9BE4F-4C44-4FF7-A214-ED9C63856F18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F22B60-EF17-465C-8727-A1F0ACE58BA8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B18E76-E2CA-4B40-93A3-5CA062AC31EB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815080-B3AE-49B7-AE41-2545F748507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114B3A-7B5E-4A7A-BD2A-B116B303AE1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36130B-73EE-4E3D-9780-9C55A1656313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D41130-7459-4A04-89E6-B467E7827050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129EEC-9B42-496F-A2D1-85996ED4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57200"/>
            <a:ext cx="5715000" cy="2565401"/>
          </a:xfrm>
        </p:spPr>
        <p:txBody>
          <a:bodyPr anchor="b"/>
          <a:lstStyle>
            <a:lvl1pPr algn="l">
              <a:lnSpc>
                <a:spcPct val="82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3C0E5-30C1-434C-9ECA-434F7A55C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8308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irc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1D965E-4C58-47A3-8D87-9119AC8962E8}"/>
              </a:ext>
            </a:extLst>
          </p:cNvPr>
          <p:cNvSpPr/>
          <p:nvPr/>
        </p:nvSpPr>
        <p:spPr bwMode="white">
          <a:xfrm>
            <a:off x="1" y="0"/>
            <a:ext cx="5538665" cy="6858000"/>
          </a:xfrm>
          <a:custGeom>
            <a:avLst/>
            <a:gdLst>
              <a:gd name="connsiteX0" fmla="*/ 0 w 5538665"/>
              <a:gd name="connsiteY0" fmla="*/ 0 h 6853445"/>
              <a:gd name="connsiteX1" fmla="*/ 3789661 w 5538665"/>
              <a:gd name="connsiteY1" fmla="*/ 0 h 6853445"/>
              <a:gd name="connsiteX2" fmla="*/ 3864039 w 5538665"/>
              <a:gd name="connsiteY2" fmla="*/ 48915 h 6853445"/>
              <a:gd name="connsiteX3" fmla="*/ 5522925 w 5538665"/>
              <a:gd name="connsiteY3" fmla="*/ 3895777 h 6853445"/>
              <a:gd name="connsiteX4" fmla="*/ 3442584 w 5538665"/>
              <a:gd name="connsiteY4" fmla="*/ 6852853 h 6853445"/>
              <a:gd name="connsiteX5" fmla="*/ 3441243 w 5538665"/>
              <a:gd name="connsiteY5" fmla="*/ 6853445 h 6853445"/>
              <a:gd name="connsiteX6" fmla="*/ 0 w 5538665"/>
              <a:gd name="connsiteY6" fmla="*/ 6853445 h 685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665" h="6853445">
                <a:moveTo>
                  <a:pt x="0" y="0"/>
                </a:moveTo>
                <a:lnTo>
                  <a:pt x="3789661" y="0"/>
                </a:lnTo>
                <a:lnTo>
                  <a:pt x="3864039" y="48915"/>
                </a:lnTo>
                <a:cubicBezTo>
                  <a:pt x="5036717" y="905415"/>
                  <a:pt x="5646593" y="2400600"/>
                  <a:pt x="5522925" y="3895777"/>
                </a:cubicBezTo>
                <a:cubicBezTo>
                  <a:pt x="5403483" y="5448579"/>
                  <a:pt x="4490294" y="6359136"/>
                  <a:pt x="3442584" y="6852853"/>
                </a:cubicBezTo>
                <a:lnTo>
                  <a:pt x="3441243" y="6853445"/>
                </a:lnTo>
                <a:lnTo>
                  <a:pt x="0" y="685344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008707-373C-4868-B058-05072F020C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r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389120" cy="24765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3" y="3714750"/>
            <a:ext cx="4389120" cy="7810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00351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rr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0312BD-1466-44B1-91B9-A5BC6B67C99E}"/>
              </a:ext>
            </a:extLst>
          </p:cNvPr>
          <p:cNvSpPr/>
          <p:nvPr/>
        </p:nvSpPr>
        <p:spPr bwMode="white">
          <a:xfrm>
            <a:off x="0" y="271458"/>
            <a:ext cx="5590219" cy="6586542"/>
          </a:xfrm>
          <a:custGeom>
            <a:avLst/>
            <a:gdLst>
              <a:gd name="connsiteX0" fmla="*/ 2744145 w 5590219"/>
              <a:gd name="connsiteY0" fmla="*/ 2926 h 6586542"/>
              <a:gd name="connsiteX1" fmla="*/ 3035619 w 5590219"/>
              <a:gd name="connsiteY1" fmla="*/ 174376 h 6586542"/>
              <a:gd name="connsiteX2" fmla="*/ 4835835 w 5590219"/>
              <a:gd name="connsiteY2" fmla="*/ 1820293 h 6586542"/>
              <a:gd name="connsiteX3" fmla="*/ 5487345 w 5590219"/>
              <a:gd name="connsiteY3" fmla="*/ 2591825 h 6586542"/>
              <a:gd name="connsiteX4" fmla="*/ 5555925 w 5590219"/>
              <a:gd name="connsiteY4" fmla="*/ 2900435 h 6586542"/>
              <a:gd name="connsiteX5" fmla="*/ 5573079 w 5590219"/>
              <a:gd name="connsiteY5" fmla="*/ 3929133 h 6586542"/>
              <a:gd name="connsiteX6" fmla="*/ 5573079 w 5590219"/>
              <a:gd name="connsiteY6" fmla="*/ 4649221 h 6586542"/>
              <a:gd name="connsiteX7" fmla="*/ 5573079 w 5590219"/>
              <a:gd name="connsiteY7" fmla="*/ 6295138 h 6586542"/>
              <a:gd name="connsiteX8" fmla="*/ 5558606 w 5590219"/>
              <a:gd name="connsiteY8" fmla="*/ 6557937 h 6586542"/>
              <a:gd name="connsiteX9" fmla="*/ 5548028 w 5590219"/>
              <a:gd name="connsiteY9" fmla="*/ 6586542 h 6586542"/>
              <a:gd name="connsiteX10" fmla="*/ 0 w 5590219"/>
              <a:gd name="connsiteY10" fmla="*/ 6586542 h 6586542"/>
              <a:gd name="connsiteX11" fmla="*/ 0 w 5590219"/>
              <a:gd name="connsiteY11" fmla="*/ 2276131 h 6586542"/>
              <a:gd name="connsiteX12" fmla="*/ 37381 w 5590219"/>
              <a:gd name="connsiteY12" fmla="*/ 2238202 h 6586542"/>
              <a:gd name="connsiteX13" fmla="*/ 343844 w 5590219"/>
              <a:gd name="connsiteY13" fmla="*/ 1991742 h 6586542"/>
              <a:gd name="connsiteX14" fmla="*/ 1972629 w 5590219"/>
              <a:gd name="connsiteY14" fmla="*/ 448695 h 6586542"/>
              <a:gd name="connsiteX15" fmla="*/ 2744145 w 5590219"/>
              <a:gd name="connsiteY15" fmla="*/ 2926 h 65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90219" h="6586542">
                <a:moveTo>
                  <a:pt x="2744145" y="2926"/>
                </a:moveTo>
                <a:cubicBezTo>
                  <a:pt x="2847015" y="20080"/>
                  <a:pt x="2967039" y="105796"/>
                  <a:pt x="3035619" y="174376"/>
                </a:cubicBezTo>
                <a:cubicBezTo>
                  <a:pt x="3841425" y="808749"/>
                  <a:pt x="4287195" y="1254518"/>
                  <a:pt x="4835835" y="1820293"/>
                </a:cubicBezTo>
                <a:cubicBezTo>
                  <a:pt x="5024439" y="2008896"/>
                  <a:pt x="5384475" y="2351796"/>
                  <a:pt x="5487345" y="2591825"/>
                </a:cubicBezTo>
                <a:cubicBezTo>
                  <a:pt x="5521635" y="2694695"/>
                  <a:pt x="5538789" y="2797565"/>
                  <a:pt x="5555925" y="2900435"/>
                </a:cubicBezTo>
                <a:cubicBezTo>
                  <a:pt x="5607369" y="3260470"/>
                  <a:pt x="5590215" y="3551944"/>
                  <a:pt x="5573079" y="3929133"/>
                </a:cubicBezTo>
                <a:cubicBezTo>
                  <a:pt x="5573079" y="4134872"/>
                  <a:pt x="5573079" y="4443482"/>
                  <a:pt x="5573079" y="4649221"/>
                </a:cubicBezTo>
                <a:cubicBezTo>
                  <a:pt x="5555925" y="5283576"/>
                  <a:pt x="5573079" y="5626476"/>
                  <a:pt x="5573079" y="6295138"/>
                </a:cubicBezTo>
                <a:cubicBezTo>
                  <a:pt x="5573079" y="6385143"/>
                  <a:pt x="5582718" y="6475157"/>
                  <a:pt x="5558606" y="6557937"/>
                </a:cubicBezTo>
                <a:lnTo>
                  <a:pt x="5548028" y="6586542"/>
                </a:lnTo>
                <a:lnTo>
                  <a:pt x="0" y="6586542"/>
                </a:lnTo>
                <a:lnTo>
                  <a:pt x="0" y="2276131"/>
                </a:lnTo>
                <a:lnTo>
                  <a:pt x="37381" y="2238202"/>
                </a:lnTo>
                <a:cubicBezTo>
                  <a:pt x="138109" y="2146047"/>
                  <a:pt x="249551" y="2077467"/>
                  <a:pt x="343844" y="1991742"/>
                </a:cubicBezTo>
                <a:cubicBezTo>
                  <a:pt x="858194" y="1443103"/>
                  <a:pt x="1406835" y="945908"/>
                  <a:pt x="1972629" y="448695"/>
                </a:cubicBezTo>
                <a:cubicBezTo>
                  <a:pt x="2195505" y="242956"/>
                  <a:pt x="2452689" y="-31364"/>
                  <a:pt x="2744145" y="29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C7C04E-5ED8-4EA9-8321-1C3F398CE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5548029 w 12192001"/>
              <a:gd name="connsiteY3" fmla="*/ 6858000 h 6858000"/>
              <a:gd name="connsiteX4" fmla="*/ 5558606 w 12192001"/>
              <a:gd name="connsiteY4" fmla="*/ 6829395 h 6858000"/>
              <a:gd name="connsiteX5" fmla="*/ 5573080 w 12192001"/>
              <a:gd name="connsiteY5" fmla="*/ 6566596 h 6858000"/>
              <a:gd name="connsiteX6" fmla="*/ 5573080 w 12192001"/>
              <a:gd name="connsiteY6" fmla="*/ 4920679 h 6858000"/>
              <a:gd name="connsiteX7" fmla="*/ 5573080 w 12192001"/>
              <a:gd name="connsiteY7" fmla="*/ 4200591 h 6858000"/>
              <a:gd name="connsiteX8" fmla="*/ 5555925 w 12192001"/>
              <a:gd name="connsiteY8" fmla="*/ 3171893 h 6858000"/>
              <a:gd name="connsiteX9" fmla="*/ 5487345 w 12192001"/>
              <a:gd name="connsiteY9" fmla="*/ 2863283 h 6858000"/>
              <a:gd name="connsiteX10" fmla="*/ 4835835 w 12192001"/>
              <a:gd name="connsiteY10" fmla="*/ 2091751 h 6858000"/>
              <a:gd name="connsiteX11" fmla="*/ 3035619 w 12192001"/>
              <a:gd name="connsiteY11" fmla="*/ 445834 h 6858000"/>
              <a:gd name="connsiteX12" fmla="*/ 2744145 w 12192001"/>
              <a:gd name="connsiteY12" fmla="*/ 274384 h 6858000"/>
              <a:gd name="connsiteX13" fmla="*/ 1972629 w 12192001"/>
              <a:gd name="connsiteY13" fmla="*/ 720153 h 6858000"/>
              <a:gd name="connsiteX14" fmla="*/ 343844 w 12192001"/>
              <a:gd name="connsiteY14" fmla="*/ 2263200 h 6858000"/>
              <a:gd name="connsiteX15" fmla="*/ 37381 w 12192001"/>
              <a:gd name="connsiteY15" fmla="*/ 2509660 h 6858000"/>
              <a:gd name="connsiteX16" fmla="*/ 0 w 12192001"/>
              <a:gd name="connsiteY16" fmla="*/ 2547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5548029" y="6858000"/>
                </a:lnTo>
                <a:lnTo>
                  <a:pt x="5558606" y="6829395"/>
                </a:lnTo>
                <a:cubicBezTo>
                  <a:pt x="5582718" y="6746615"/>
                  <a:pt x="5573080" y="6656601"/>
                  <a:pt x="5573080" y="6566596"/>
                </a:cubicBezTo>
                <a:cubicBezTo>
                  <a:pt x="5573080" y="5897934"/>
                  <a:pt x="5555925" y="5555034"/>
                  <a:pt x="5573080" y="4920679"/>
                </a:cubicBezTo>
                <a:cubicBezTo>
                  <a:pt x="5573080" y="4714940"/>
                  <a:pt x="5573080" y="4406330"/>
                  <a:pt x="5573080" y="4200591"/>
                </a:cubicBezTo>
                <a:cubicBezTo>
                  <a:pt x="5590215" y="3823402"/>
                  <a:pt x="5607369" y="3531928"/>
                  <a:pt x="5555925" y="3171893"/>
                </a:cubicBezTo>
                <a:cubicBezTo>
                  <a:pt x="5538789" y="3069023"/>
                  <a:pt x="5521636" y="2966153"/>
                  <a:pt x="5487345" y="2863283"/>
                </a:cubicBezTo>
                <a:cubicBezTo>
                  <a:pt x="5384475" y="2623254"/>
                  <a:pt x="5024439" y="2280354"/>
                  <a:pt x="4835835" y="2091751"/>
                </a:cubicBezTo>
                <a:cubicBezTo>
                  <a:pt x="4287195" y="1525976"/>
                  <a:pt x="3841425" y="1080207"/>
                  <a:pt x="3035619" y="445834"/>
                </a:cubicBezTo>
                <a:cubicBezTo>
                  <a:pt x="2967039" y="377254"/>
                  <a:pt x="2847015" y="291538"/>
                  <a:pt x="2744145" y="274384"/>
                </a:cubicBezTo>
                <a:cubicBezTo>
                  <a:pt x="2452689" y="240094"/>
                  <a:pt x="2195505" y="514414"/>
                  <a:pt x="1972629" y="720153"/>
                </a:cubicBezTo>
                <a:cubicBezTo>
                  <a:pt x="1406835" y="1217366"/>
                  <a:pt x="858194" y="1714561"/>
                  <a:pt x="343844" y="2263200"/>
                </a:cubicBezTo>
                <a:cubicBezTo>
                  <a:pt x="249551" y="2348925"/>
                  <a:pt x="138109" y="2417505"/>
                  <a:pt x="37381" y="2509660"/>
                </a:cubicBezTo>
                <a:lnTo>
                  <a:pt x="0" y="25475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76500"/>
            <a:ext cx="4695825" cy="24638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2" y="5297713"/>
            <a:ext cx="468409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526358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91FE-58BB-0A01-4B27-C5A9721A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9F3-197A-EE0B-087C-B84B2BD8E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4CC3F-A5D3-CFE7-3D29-4D864217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1CAEC-FA6E-D3AA-6FEE-ECEEBB01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9349-17D7-253F-A544-19D4CB5A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41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Hexag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730513-B885-49F0-9C17-F45E71DFE844}"/>
              </a:ext>
            </a:extLst>
          </p:cNvPr>
          <p:cNvSpPr/>
          <p:nvPr/>
        </p:nvSpPr>
        <p:spPr bwMode="white">
          <a:xfrm>
            <a:off x="0" y="0"/>
            <a:ext cx="6003366" cy="6105046"/>
          </a:xfrm>
          <a:custGeom>
            <a:avLst/>
            <a:gdLst>
              <a:gd name="connsiteX0" fmla="*/ 0 w 6003366"/>
              <a:gd name="connsiteY0" fmla="*/ 0 h 6105046"/>
              <a:gd name="connsiteX1" fmla="*/ 4639238 w 6003366"/>
              <a:gd name="connsiteY1" fmla="*/ 0 h 6105046"/>
              <a:gd name="connsiteX2" fmla="*/ 4663657 w 6003366"/>
              <a:gd name="connsiteY2" fmla="*/ 38495 h 6105046"/>
              <a:gd name="connsiteX3" fmla="*/ 5718321 w 6003366"/>
              <a:gd name="connsiteY3" fmla="*/ 1734501 h 6105046"/>
              <a:gd name="connsiteX4" fmla="*/ 6003366 w 6003366"/>
              <a:gd name="connsiteY4" fmla="*/ 2432867 h 6105046"/>
              <a:gd name="connsiteX5" fmla="*/ 5775330 w 6003366"/>
              <a:gd name="connsiteY5" fmla="*/ 3131218 h 6105046"/>
              <a:gd name="connsiteX6" fmla="*/ 4449866 w 6003366"/>
              <a:gd name="connsiteY6" fmla="*/ 5696617 h 6105046"/>
              <a:gd name="connsiteX7" fmla="*/ 4250335 w 6003366"/>
              <a:gd name="connsiteY7" fmla="*/ 5981661 h 6105046"/>
              <a:gd name="connsiteX8" fmla="*/ 3780019 w 6003366"/>
              <a:gd name="connsiteY8" fmla="*/ 6095679 h 6105046"/>
              <a:gd name="connsiteX9" fmla="*/ 1171855 w 6003366"/>
              <a:gd name="connsiteY9" fmla="*/ 6081434 h 6105046"/>
              <a:gd name="connsiteX10" fmla="*/ 459244 w 6003366"/>
              <a:gd name="connsiteY10" fmla="*/ 5967416 h 6105046"/>
              <a:gd name="connsiteX11" fmla="*/ 58904 w 6003366"/>
              <a:gd name="connsiteY11" fmla="*/ 5687075 h 6105046"/>
              <a:gd name="connsiteX12" fmla="*/ 0 w 6003366"/>
              <a:gd name="connsiteY12" fmla="*/ 5620135 h 61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3366" h="6105046">
                <a:moveTo>
                  <a:pt x="0" y="0"/>
                </a:moveTo>
                <a:lnTo>
                  <a:pt x="4639238" y="0"/>
                </a:lnTo>
                <a:lnTo>
                  <a:pt x="4663657" y="38495"/>
                </a:lnTo>
                <a:cubicBezTo>
                  <a:pt x="5019955" y="608583"/>
                  <a:pt x="5362008" y="1164412"/>
                  <a:pt x="5718321" y="1734501"/>
                </a:cubicBezTo>
                <a:cubicBezTo>
                  <a:pt x="5860843" y="1948291"/>
                  <a:pt x="5989106" y="2176327"/>
                  <a:pt x="6003366" y="2432867"/>
                </a:cubicBezTo>
                <a:cubicBezTo>
                  <a:pt x="6003366" y="2675147"/>
                  <a:pt x="5889348" y="2917442"/>
                  <a:pt x="5775330" y="3131218"/>
                </a:cubicBezTo>
                <a:cubicBezTo>
                  <a:pt x="5333504" y="3986351"/>
                  <a:pt x="4891692" y="4841484"/>
                  <a:pt x="4449866" y="5696617"/>
                </a:cubicBezTo>
                <a:cubicBezTo>
                  <a:pt x="4392857" y="5810634"/>
                  <a:pt x="4335848" y="5910407"/>
                  <a:pt x="4250335" y="5981661"/>
                </a:cubicBezTo>
                <a:cubicBezTo>
                  <a:pt x="4122072" y="6081434"/>
                  <a:pt x="3951046" y="6095679"/>
                  <a:pt x="3780019" y="6095679"/>
                </a:cubicBezTo>
                <a:cubicBezTo>
                  <a:pt x="2910626" y="6109938"/>
                  <a:pt x="2041248" y="6109938"/>
                  <a:pt x="1171855" y="6081434"/>
                </a:cubicBezTo>
                <a:cubicBezTo>
                  <a:pt x="929574" y="6067174"/>
                  <a:pt x="687279" y="6067174"/>
                  <a:pt x="459244" y="5967416"/>
                </a:cubicBezTo>
                <a:cubicBezTo>
                  <a:pt x="304254" y="5903281"/>
                  <a:pt x="173312" y="5805074"/>
                  <a:pt x="58904" y="5687075"/>
                </a:cubicBezTo>
                <a:lnTo>
                  <a:pt x="0" y="562013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5E134-4758-4A15-97D4-E85BCD1919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4639238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5620135 h 6858000"/>
              <a:gd name="connsiteX5" fmla="*/ 58904 w 12192001"/>
              <a:gd name="connsiteY5" fmla="*/ 5687075 h 6858000"/>
              <a:gd name="connsiteX6" fmla="*/ 459244 w 12192001"/>
              <a:gd name="connsiteY6" fmla="*/ 5967416 h 6858000"/>
              <a:gd name="connsiteX7" fmla="*/ 1171855 w 12192001"/>
              <a:gd name="connsiteY7" fmla="*/ 6081434 h 6858000"/>
              <a:gd name="connsiteX8" fmla="*/ 3780019 w 12192001"/>
              <a:gd name="connsiteY8" fmla="*/ 6095679 h 6858000"/>
              <a:gd name="connsiteX9" fmla="*/ 4250335 w 12192001"/>
              <a:gd name="connsiteY9" fmla="*/ 5981661 h 6858000"/>
              <a:gd name="connsiteX10" fmla="*/ 4449866 w 12192001"/>
              <a:gd name="connsiteY10" fmla="*/ 5696617 h 6858000"/>
              <a:gd name="connsiteX11" fmla="*/ 5775330 w 12192001"/>
              <a:gd name="connsiteY11" fmla="*/ 3131218 h 6858000"/>
              <a:gd name="connsiteX12" fmla="*/ 6003366 w 12192001"/>
              <a:gd name="connsiteY12" fmla="*/ 2432867 h 6858000"/>
              <a:gd name="connsiteX13" fmla="*/ 5718321 w 12192001"/>
              <a:gd name="connsiteY13" fmla="*/ 1734501 h 6858000"/>
              <a:gd name="connsiteX14" fmla="*/ 4663657 w 12192001"/>
              <a:gd name="connsiteY14" fmla="*/ 38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0">
                <a:moveTo>
                  <a:pt x="4639238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5620135"/>
                </a:lnTo>
                <a:lnTo>
                  <a:pt x="58904" y="5687075"/>
                </a:lnTo>
                <a:cubicBezTo>
                  <a:pt x="173312" y="5805074"/>
                  <a:pt x="304254" y="5903281"/>
                  <a:pt x="459244" y="5967416"/>
                </a:cubicBezTo>
                <a:cubicBezTo>
                  <a:pt x="687279" y="6067174"/>
                  <a:pt x="929574" y="6067174"/>
                  <a:pt x="1171855" y="6081434"/>
                </a:cubicBezTo>
                <a:cubicBezTo>
                  <a:pt x="2041248" y="6109938"/>
                  <a:pt x="2910626" y="6109938"/>
                  <a:pt x="3780019" y="6095679"/>
                </a:cubicBezTo>
                <a:cubicBezTo>
                  <a:pt x="3951046" y="6095679"/>
                  <a:pt x="4122072" y="6081434"/>
                  <a:pt x="4250335" y="5981661"/>
                </a:cubicBezTo>
                <a:cubicBezTo>
                  <a:pt x="4335848" y="5910407"/>
                  <a:pt x="4392857" y="5810634"/>
                  <a:pt x="4449866" y="5696617"/>
                </a:cubicBezTo>
                <a:cubicBezTo>
                  <a:pt x="4891692" y="4841484"/>
                  <a:pt x="5333504" y="3986351"/>
                  <a:pt x="5775330" y="3131218"/>
                </a:cubicBezTo>
                <a:cubicBezTo>
                  <a:pt x="5889348" y="2917442"/>
                  <a:pt x="6003366" y="2675147"/>
                  <a:pt x="6003366" y="2432867"/>
                </a:cubicBezTo>
                <a:cubicBezTo>
                  <a:pt x="5989106" y="2176327"/>
                  <a:pt x="5860843" y="1948291"/>
                  <a:pt x="5718321" y="1734501"/>
                </a:cubicBezTo>
                <a:cubicBezTo>
                  <a:pt x="5362008" y="1164412"/>
                  <a:pt x="5019956" y="608583"/>
                  <a:pt x="4663657" y="3849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670401" cy="24003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672" y="3659413"/>
            <a:ext cx="4365357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3147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6159-B06A-4786-B440-2BBF2AD8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353300" cy="3467100"/>
          </a:xfrm>
        </p:spPr>
        <p:txBody>
          <a:bodyPr anchor="b"/>
          <a:lstStyle>
            <a:lvl1pPr>
              <a:lnSpc>
                <a:spcPct val="82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094D5-7DA6-4745-8DC9-C1C7B6A358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4726213"/>
            <a:ext cx="735330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647947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rcle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29212D-B00C-4BBB-BB9D-1666236C692B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990842 h 6858000"/>
              <a:gd name="connsiteX5" fmla="*/ 150975 w 12192000"/>
              <a:gd name="connsiteY5" fmla="*/ 5998474 h 6858000"/>
              <a:gd name="connsiteX6" fmla="*/ 5193108 w 12192000"/>
              <a:gd name="connsiteY6" fmla="*/ 6001978 h 6858000"/>
              <a:gd name="connsiteX7" fmla="*/ 8558788 w 12192000"/>
              <a:gd name="connsiteY7" fmla="*/ 6014203 h 6858000"/>
              <a:gd name="connsiteX8" fmla="*/ 11288459 w 12192000"/>
              <a:gd name="connsiteY8" fmla="*/ 6050854 h 6858000"/>
              <a:gd name="connsiteX9" fmla="*/ 11871493 w 12192000"/>
              <a:gd name="connsiteY9" fmla="*/ 5281048 h 6858000"/>
              <a:gd name="connsiteX10" fmla="*/ 11897981 w 12192000"/>
              <a:gd name="connsiteY10" fmla="*/ 3643667 h 6858000"/>
              <a:gd name="connsiteX11" fmla="*/ 11924496 w 12192000"/>
              <a:gd name="connsiteY11" fmla="*/ 2409516 h 6858000"/>
              <a:gd name="connsiteX12" fmla="*/ 11924496 w 12192000"/>
              <a:gd name="connsiteY12" fmla="*/ 1554168 h 6858000"/>
              <a:gd name="connsiteX13" fmla="*/ 11844978 w 12192000"/>
              <a:gd name="connsiteY13" fmla="*/ 491099 h 6858000"/>
              <a:gd name="connsiteX14" fmla="*/ 10943926 w 12192000"/>
              <a:gd name="connsiteY14" fmla="*/ 295591 h 6858000"/>
              <a:gd name="connsiteX15" fmla="*/ 10016386 w 12192000"/>
              <a:gd name="connsiteY15" fmla="*/ 283365 h 6858000"/>
              <a:gd name="connsiteX16" fmla="*/ 9062331 w 12192000"/>
              <a:gd name="connsiteY16" fmla="*/ 222275 h 6858000"/>
              <a:gd name="connsiteX17" fmla="*/ 1906918 w 12192000"/>
              <a:gd name="connsiteY17" fmla="*/ 271152 h 6858000"/>
              <a:gd name="connsiteX18" fmla="*/ 581842 w 12192000"/>
              <a:gd name="connsiteY18" fmla="*/ 332242 h 6858000"/>
              <a:gd name="connsiteX19" fmla="*/ 39127 w 12192000"/>
              <a:gd name="connsiteY19" fmla="*/ 367898 h 6858000"/>
              <a:gd name="connsiteX20" fmla="*/ 0 w 12192000"/>
              <a:gd name="connsiteY20" fmla="*/ 3725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990842"/>
                </a:lnTo>
                <a:lnTo>
                  <a:pt x="150975" y="5998474"/>
                </a:lnTo>
                <a:cubicBezTo>
                  <a:pt x="1703185" y="6058110"/>
                  <a:pt x="3407556" y="6001978"/>
                  <a:pt x="5193108" y="6001978"/>
                </a:cubicBezTo>
                <a:cubicBezTo>
                  <a:pt x="6226654" y="6001978"/>
                  <a:pt x="7551730" y="6026417"/>
                  <a:pt x="8558788" y="6014203"/>
                </a:cubicBezTo>
                <a:cubicBezTo>
                  <a:pt x="8876806" y="6001978"/>
                  <a:pt x="10970441" y="6050854"/>
                  <a:pt x="11288459" y="6050854"/>
                </a:cubicBezTo>
                <a:cubicBezTo>
                  <a:pt x="11977499" y="6050854"/>
                  <a:pt x="11871493" y="5659839"/>
                  <a:pt x="11871493" y="5281048"/>
                </a:cubicBezTo>
                <a:cubicBezTo>
                  <a:pt x="11844978" y="4731174"/>
                  <a:pt x="11950984" y="4193527"/>
                  <a:pt x="11897981" y="3643667"/>
                </a:cubicBezTo>
                <a:cubicBezTo>
                  <a:pt x="11871493" y="3240426"/>
                  <a:pt x="11950984" y="2812758"/>
                  <a:pt x="11924496" y="2409516"/>
                </a:cubicBezTo>
                <a:cubicBezTo>
                  <a:pt x="11897981" y="2128479"/>
                  <a:pt x="11950984" y="1835217"/>
                  <a:pt x="11924496" y="1554168"/>
                </a:cubicBezTo>
                <a:cubicBezTo>
                  <a:pt x="11897981" y="1273131"/>
                  <a:pt x="11950984" y="857677"/>
                  <a:pt x="11844978" y="491099"/>
                </a:cubicBezTo>
                <a:cubicBezTo>
                  <a:pt x="11791974" y="344467"/>
                  <a:pt x="11314947" y="320030"/>
                  <a:pt x="10943926" y="295591"/>
                </a:cubicBezTo>
                <a:cubicBezTo>
                  <a:pt x="10731913" y="283365"/>
                  <a:pt x="10334404" y="307804"/>
                  <a:pt x="10016386" y="283365"/>
                </a:cubicBezTo>
                <a:cubicBezTo>
                  <a:pt x="9777858" y="258927"/>
                  <a:pt x="9327346" y="222275"/>
                  <a:pt x="9062331" y="222275"/>
                </a:cubicBezTo>
                <a:cubicBezTo>
                  <a:pt x="6359175" y="185611"/>
                  <a:pt x="5034099" y="258927"/>
                  <a:pt x="1906918" y="271152"/>
                </a:cubicBezTo>
                <a:cubicBezTo>
                  <a:pt x="1615388" y="271152"/>
                  <a:pt x="1217879" y="271152"/>
                  <a:pt x="581842" y="332242"/>
                </a:cubicBezTo>
                <a:cubicBezTo>
                  <a:pt x="363204" y="350571"/>
                  <a:pt x="185559" y="355153"/>
                  <a:pt x="39127" y="367898"/>
                </a:cubicBezTo>
                <a:lnTo>
                  <a:pt x="0" y="372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F0FFF-5D36-4549-8268-45CFD818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2" y="429065"/>
            <a:ext cx="11294180" cy="4853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CAF28-BA8C-48BC-AC7B-67ED8705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D4960-69A7-4E3C-9AD4-21496392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DF74-F5E9-4644-AFC4-45DD819E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D305FA-3E8C-4125-9A77-5EC36A2132EA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55931C-326F-4267-9BC5-89EB4D2E96F6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2C407B-D3EF-4996-A77D-4376FAEF30F9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D4722-DDE2-4E36-ADA4-6B4FF78954B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E1D7AF-956D-4A32-B45C-0B84DA0E4E1A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05069-5A9F-4256-9865-26C748322AAC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1AE7A8-58AC-45E5-8868-AE57A64019A6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DFD2FB-510C-4156-98D8-02939396C287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A471C0-6209-4B7B-901C-48CCE2BC7D52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BB416-75D8-47BF-9E4E-9027F57E85DD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B78440-7F62-4D79-9483-861B628F32D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9D7D0A-4F73-4194-9757-8A00A890A672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246292-11FA-4726-9072-DDDA78218BFC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CEC316-BA5C-440C-89BF-6FE143520B34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35751A7-0636-4A94-82A5-061081DF9E1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40D30E-3FD1-4BB4-B9AC-09DA2F2D5CE1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44342E-62F3-4A6E-9AEC-F34D3436B67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9857CCB-8FF9-4139-8A9B-3C59A36A0348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A0A4-BD0A-43E3-AA8C-35E9A0DA95E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C71C56-C4F6-45F5-9717-6FFB05DFB38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69EF73-3FE0-4CA9-8956-AE8D9E8EF522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66FE17-6DFB-4B41-9F21-2F7F40BFEFC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296D45-E00F-46CB-8C2E-441F3F4EEBB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99CC68-D3E2-4B92-ADB7-0C09AF4A4A84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9F3B7D-3D0E-46E7-8821-91592A37E87D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789F94-77D1-419E-9CB0-17B67011192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33C35F-2A47-43BD-A69C-C7EEB1924394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F4E1C-4B0E-4041-AFAD-37EBA7110ECE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D4128C-C42F-4336-BDBD-E914A28EFC6F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CA1296-E56E-4964-A66F-3EB3E89A123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2FBFDE-3137-468A-8F8D-05A481D5D8C8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916629-4CAD-4AF4-9647-09F37B1F9C1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34B62B-26FD-4099-9C72-DED3E7F20DC3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DE5C31-EDDF-4BF1-8681-14E1D78A16D0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123048-4C12-46AC-9243-BF2263C43BE6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2174A2-CA7D-446C-AD8A-8C4DE990DD26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074F1E-F61E-4BB1-A6F8-4B878375C02B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E978CE-B7FC-4134-A0E0-BB1C5A9FD98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2DE57F-1699-43AB-8646-668F794713B2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E0DB68-7257-4198-9DF3-32DE34D75DC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C41A0D-C2E3-4D53-84BE-98D0A1FDB83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CBCB5D-8273-445A-953A-CC3C6A32C12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B3252F-B372-453C-853F-96C6D6241684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3" name="Text Placeholder 53">
            <a:extLst>
              <a:ext uri="{FF2B5EF4-FFF2-40B4-BE49-F238E27FC236}">
                <a16:creationId xmlns:a16="http://schemas.microsoft.com/office/drawing/2014/main" id="{A06BB12E-B6C0-430E-92B2-14BF001693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first item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9D2195-8E5A-403C-9846-2544DFFAF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A7B5E7A9-B9DF-45F8-A739-FC8A9096C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5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next item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A21D3DEF-A031-45FE-89E2-41EF0AF9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843991E2-821D-4ADE-B4B2-D73D36D98A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next item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CF9AAF0-8A4F-48C4-AC54-27C04E201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5235ED59-3C41-47EE-B906-51D1E578E3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55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next item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280E422-A0A9-40DF-9122-00AD1444FB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AECA80CA-9F74-4096-9C45-C057913B58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next item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6CAD1F9-5950-4D84-A97B-25108B1277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A4C226B7-27E7-48B6-9ACD-14E208CD44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55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Type next item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0EA1119-3409-4D86-8187-1CFFEF0DF1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DF220140-A17A-47FD-96A9-6344162284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530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Circle fill color can be changed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5C5A157-E82E-413B-BB5A-5BB8F6F13C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475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BD21E496-D37E-4761-8172-822F85DCF0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530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Circle fill color can be changed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0EF41A7-D380-4CC9-9EC8-D362F1F0B1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75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4F469721-F9C8-4264-985A-69119F52CA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4530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Circle fill color can be changed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FECC6C45-1A8B-4F2F-B1E3-9FE603D3F2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475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9C294EA6-0710-4E2B-9FE5-E2AA43EB74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4530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Delete all unused placeholders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167E3BD-01BA-46B0-8C56-C2139417F9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CC08D11D-1C9F-4E62-B3A8-39C8892D76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4530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Delete all unused placeholders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9AB11B-9D32-4DF8-80A4-930B735446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475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9" name="Text Placeholder 53">
            <a:extLst>
              <a:ext uri="{FF2B5EF4-FFF2-40B4-BE49-F238E27FC236}">
                <a16:creationId xmlns:a16="http://schemas.microsoft.com/office/drawing/2014/main" id="{F8CCC2D7-D1BC-4EB8-BB66-1CCA97A45B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4530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Delete all unused placeholders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487161-30FF-4175-B33D-D4EFB0DD4E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475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88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7A9474-DCF8-444C-9F9E-D4D5FF840D78}"/>
              </a:ext>
            </a:extLst>
          </p:cNvPr>
          <p:cNvSpPr/>
          <p:nvPr/>
        </p:nvSpPr>
        <p:spPr>
          <a:xfrm>
            <a:off x="0" y="308486"/>
            <a:ext cx="4118657" cy="3661435"/>
          </a:xfrm>
          <a:custGeom>
            <a:avLst/>
            <a:gdLst>
              <a:gd name="connsiteX0" fmla="*/ 2315158 w 4118657"/>
              <a:gd name="connsiteY0" fmla="*/ 0 h 3661435"/>
              <a:gd name="connsiteX1" fmla="*/ 2321167 w 4118657"/>
              <a:gd name="connsiteY1" fmla="*/ 0 h 3661435"/>
              <a:gd name="connsiteX2" fmla="*/ 3782138 w 4118657"/>
              <a:gd name="connsiteY2" fmla="*/ 1376794 h 3661435"/>
              <a:gd name="connsiteX3" fmla="*/ 4106797 w 4118657"/>
              <a:gd name="connsiteY3" fmla="*/ 2026113 h 3661435"/>
              <a:gd name="connsiteX4" fmla="*/ 3896366 w 4118657"/>
              <a:gd name="connsiteY4" fmla="*/ 2338748 h 3661435"/>
              <a:gd name="connsiteX5" fmla="*/ 2567671 w 4118657"/>
              <a:gd name="connsiteY5" fmla="*/ 3438986 h 3661435"/>
              <a:gd name="connsiteX6" fmla="*/ 2321167 w 4118657"/>
              <a:gd name="connsiteY6" fmla="*/ 3619352 h 3661435"/>
              <a:gd name="connsiteX7" fmla="*/ 2255036 w 4118657"/>
              <a:gd name="connsiteY7" fmla="*/ 3661435 h 3661435"/>
              <a:gd name="connsiteX8" fmla="*/ 2243012 w 4118657"/>
              <a:gd name="connsiteY8" fmla="*/ 3661435 h 3661435"/>
              <a:gd name="connsiteX9" fmla="*/ 2146817 w 4118657"/>
              <a:gd name="connsiteY9" fmla="*/ 3475059 h 3661435"/>
              <a:gd name="connsiteX10" fmla="*/ 2140801 w 4118657"/>
              <a:gd name="connsiteY10" fmla="*/ 3270644 h 3661435"/>
              <a:gd name="connsiteX11" fmla="*/ 2146817 w 4118657"/>
              <a:gd name="connsiteY11" fmla="*/ 2909911 h 3661435"/>
              <a:gd name="connsiteX12" fmla="*/ 2146817 w 4118657"/>
              <a:gd name="connsiteY12" fmla="*/ 2765618 h 3661435"/>
              <a:gd name="connsiteX13" fmla="*/ 0 w 4118657"/>
              <a:gd name="connsiteY13" fmla="*/ 2765618 h 3661435"/>
              <a:gd name="connsiteX14" fmla="*/ 0 w 4118657"/>
              <a:gd name="connsiteY14" fmla="*/ 893100 h 3661435"/>
              <a:gd name="connsiteX15" fmla="*/ 36528 w 4118657"/>
              <a:gd name="connsiteY15" fmla="*/ 889808 h 3661435"/>
              <a:gd name="connsiteX16" fmla="*/ 2212948 w 4118657"/>
              <a:gd name="connsiteY16" fmla="*/ 889808 h 3661435"/>
              <a:gd name="connsiteX17" fmla="*/ 2297119 w 4118657"/>
              <a:gd name="connsiteY17" fmla="*/ 12025 h 3661435"/>
              <a:gd name="connsiteX18" fmla="*/ 2303134 w 4118657"/>
              <a:gd name="connsiteY18" fmla="*/ 6009 h 3661435"/>
              <a:gd name="connsiteX19" fmla="*/ 2315158 w 4118657"/>
              <a:gd name="connsiteY19" fmla="*/ 0 h 36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8657" h="3661435">
                <a:moveTo>
                  <a:pt x="2315158" y="0"/>
                </a:moveTo>
                <a:lnTo>
                  <a:pt x="2321167" y="0"/>
                </a:lnTo>
                <a:cubicBezTo>
                  <a:pt x="2477485" y="0"/>
                  <a:pt x="3649869" y="1232501"/>
                  <a:pt x="3782138" y="1376794"/>
                </a:cubicBezTo>
                <a:cubicBezTo>
                  <a:pt x="3800171" y="1394834"/>
                  <a:pt x="4190968" y="1833722"/>
                  <a:pt x="4106797" y="2026113"/>
                </a:cubicBezTo>
                <a:cubicBezTo>
                  <a:pt x="4076733" y="2104275"/>
                  <a:pt x="3902382" y="2326724"/>
                  <a:pt x="3896366" y="2338748"/>
                </a:cubicBezTo>
                <a:cubicBezTo>
                  <a:pt x="3493551" y="2801692"/>
                  <a:pt x="2892331" y="3216531"/>
                  <a:pt x="2567671" y="3438986"/>
                </a:cubicBezTo>
                <a:cubicBezTo>
                  <a:pt x="2435403" y="3529166"/>
                  <a:pt x="2345216" y="3595304"/>
                  <a:pt x="2321167" y="3619352"/>
                </a:cubicBezTo>
                <a:cubicBezTo>
                  <a:pt x="2297119" y="3649410"/>
                  <a:pt x="2273070" y="3661435"/>
                  <a:pt x="2255036" y="3661435"/>
                </a:cubicBezTo>
                <a:cubicBezTo>
                  <a:pt x="2249021" y="3661435"/>
                  <a:pt x="2249021" y="3661435"/>
                  <a:pt x="2243012" y="3661435"/>
                </a:cubicBezTo>
                <a:cubicBezTo>
                  <a:pt x="2194914" y="3649410"/>
                  <a:pt x="2164850" y="3559230"/>
                  <a:pt x="2146817" y="3475059"/>
                </a:cubicBezTo>
                <a:cubicBezTo>
                  <a:pt x="2128777" y="3408922"/>
                  <a:pt x="2134792" y="3354815"/>
                  <a:pt x="2140801" y="3270644"/>
                </a:cubicBezTo>
                <a:cubicBezTo>
                  <a:pt x="2146817" y="3186473"/>
                  <a:pt x="2152826" y="3078253"/>
                  <a:pt x="2146817" y="2909911"/>
                </a:cubicBezTo>
                <a:cubicBezTo>
                  <a:pt x="2146817" y="2867823"/>
                  <a:pt x="2146817" y="2819725"/>
                  <a:pt x="2146817" y="2765618"/>
                </a:cubicBezTo>
                <a:lnTo>
                  <a:pt x="0" y="2765618"/>
                </a:lnTo>
                <a:lnTo>
                  <a:pt x="0" y="893100"/>
                </a:lnTo>
                <a:lnTo>
                  <a:pt x="36528" y="889808"/>
                </a:lnTo>
                <a:lnTo>
                  <a:pt x="2212948" y="889808"/>
                </a:lnTo>
                <a:cubicBezTo>
                  <a:pt x="2212948" y="162327"/>
                  <a:pt x="2273070" y="30058"/>
                  <a:pt x="2297119" y="12025"/>
                </a:cubicBezTo>
                <a:lnTo>
                  <a:pt x="2303134" y="6009"/>
                </a:lnTo>
                <a:cubicBezTo>
                  <a:pt x="2303134" y="6009"/>
                  <a:pt x="2309143" y="0"/>
                  <a:pt x="23151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17BFFA-728A-45B4-855F-C65538E196D8}"/>
              </a:ext>
            </a:extLst>
          </p:cNvPr>
          <p:cNvSpPr/>
          <p:nvPr/>
        </p:nvSpPr>
        <p:spPr bwMode="ltGray">
          <a:xfrm>
            <a:off x="4252974" y="0"/>
            <a:ext cx="7564605" cy="6019800"/>
          </a:xfrm>
          <a:custGeom>
            <a:avLst/>
            <a:gdLst>
              <a:gd name="connsiteX0" fmla="*/ 49779 w 7564605"/>
              <a:gd name="connsiteY0" fmla="*/ 0 h 5823600"/>
              <a:gd name="connsiteX1" fmla="*/ 7531204 w 7564605"/>
              <a:gd name="connsiteY1" fmla="*/ 0 h 5823600"/>
              <a:gd name="connsiteX2" fmla="*/ 7531733 w 7564605"/>
              <a:gd name="connsiteY2" fmla="*/ 14515 h 5823600"/>
              <a:gd name="connsiteX3" fmla="*/ 7528259 w 7564605"/>
              <a:gd name="connsiteY3" fmla="*/ 318689 h 5823600"/>
              <a:gd name="connsiteX4" fmla="*/ 7544134 w 7564605"/>
              <a:gd name="connsiteY4" fmla="*/ 2096896 h 5823600"/>
              <a:gd name="connsiteX5" fmla="*/ 7560025 w 7564605"/>
              <a:gd name="connsiteY5" fmla="*/ 3437194 h 5823600"/>
              <a:gd name="connsiteX6" fmla="*/ 7560025 w 7564605"/>
              <a:gd name="connsiteY6" fmla="*/ 4366108 h 5823600"/>
              <a:gd name="connsiteX7" fmla="*/ 7512369 w 7564605"/>
              <a:gd name="connsiteY7" fmla="*/ 5520609 h 5823600"/>
              <a:gd name="connsiteX8" fmla="*/ 6972367 w 7564605"/>
              <a:gd name="connsiteY8" fmla="*/ 5732932 h 5823600"/>
              <a:gd name="connsiteX9" fmla="*/ 6416491 w 7564605"/>
              <a:gd name="connsiteY9" fmla="*/ 5746210 h 5823600"/>
              <a:gd name="connsiteX10" fmla="*/ 5844725 w 7564605"/>
              <a:gd name="connsiteY10" fmla="*/ 5812554 h 5823600"/>
              <a:gd name="connsiteX11" fmla="*/ 1556476 w 7564605"/>
              <a:gd name="connsiteY11" fmla="*/ 5759473 h 5823600"/>
              <a:gd name="connsiteX12" fmla="*/ 762356 w 7564605"/>
              <a:gd name="connsiteY12" fmla="*/ 5693129 h 5823600"/>
              <a:gd name="connsiteX13" fmla="*/ 127060 w 7564605"/>
              <a:gd name="connsiteY13" fmla="*/ 5401184 h 5823600"/>
              <a:gd name="connsiteX14" fmla="*/ 63530 w 7564605"/>
              <a:gd name="connsiteY14" fmla="*/ 4074164 h 5823600"/>
              <a:gd name="connsiteX15" fmla="*/ 31766 w 7564605"/>
              <a:gd name="connsiteY15" fmla="*/ 2083633 h 5823600"/>
              <a:gd name="connsiteX16" fmla="*/ 0 w 7564605"/>
              <a:gd name="connsiteY16" fmla="*/ 1420123 h 5823600"/>
              <a:gd name="connsiteX17" fmla="*/ 31766 w 7564605"/>
              <a:gd name="connsiteY17" fmla="*/ 385047 h 5823600"/>
              <a:gd name="connsiteX18" fmla="*/ 47640 w 7564605"/>
              <a:gd name="connsiteY18" fmla="*/ 53285 h 5823600"/>
              <a:gd name="connsiteX19" fmla="*/ 49066 w 7564605"/>
              <a:gd name="connsiteY19" fmla="*/ 10986 h 582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64605" h="5823600">
                <a:moveTo>
                  <a:pt x="49779" y="0"/>
                </a:moveTo>
                <a:lnTo>
                  <a:pt x="7531204" y="0"/>
                </a:lnTo>
                <a:lnTo>
                  <a:pt x="7531733" y="14515"/>
                </a:lnTo>
                <a:cubicBezTo>
                  <a:pt x="7532230" y="112174"/>
                  <a:pt x="7528259" y="215847"/>
                  <a:pt x="7528259" y="318689"/>
                </a:cubicBezTo>
                <a:cubicBezTo>
                  <a:pt x="7512369" y="915855"/>
                  <a:pt x="7575899" y="1499744"/>
                  <a:pt x="7544134" y="2096896"/>
                </a:cubicBezTo>
                <a:cubicBezTo>
                  <a:pt x="7528259" y="2534820"/>
                  <a:pt x="7575899" y="2999270"/>
                  <a:pt x="7560025" y="3437194"/>
                </a:cubicBezTo>
                <a:cubicBezTo>
                  <a:pt x="7544134" y="3742402"/>
                  <a:pt x="7575899" y="4060887"/>
                  <a:pt x="7560025" y="4366108"/>
                </a:cubicBezTo>
                <a:cubicBezTo>
                  <a:pt x="7544134" y="4671316"/>
                  <a:pt x="7575899" y="5122503"/>
                  <a:pt x="7512369" y="5520609"/>
                </a:cubicBezTo>
                <a:cubicBezTo>
                  <a:pt x="7480604" y="5679852"/>
                  <a:pt x="7194721" y="5706392"/>
                  <a:pt x="6972367" y="5732932"/>
                </a:cubicBezTo>
                <a:cubicBezTo>
                  <a:pt x="6845308" y="5746210"/>
                  <a:pt x="6607081" y="5719669"/>
                  <a:pt x="6416491" y="5746210"/>
                </a:cubicBezTo>
                <a:cubicBezTo>
                  <a:pt x="6273541" y="5772750"/>
                  <a:pt x="6003549" y="5812554"/>
                  <a:pt x="5844725" y="5812554"/>
                </a:cubicBezTo>
                <a:cubicBezTo>
                  <a:pt x="4224719" y="5852371"/>
                  <a:pt x="3430600" y="5772750"/>
                  <a:pt x="1556476" y="5759473"/>
                </a:cubicBezTo>
                <a:cubicBezTo>
                  <a:pt x="1381761" y="5759473"/>
                  <a:pt x="1143534" y="5759473"/>
                  <a:pt x="762356" y="5693129"/>
                </a:cubicBezTo>
                <a:cubicBezTo>
                  <a:pt x="412943" y="5640048"/>
                  <a:pt x="238228" y="5693129"/>
                  <a:pt x="127060" y="5401184"/>
                </a:cubicBezTo>
                <a:cubicBezTo>
                  <a:pt x="31766" y="5162321"/>
                  <a:pt x="79404" y="4379372"/>
                  <a:pt x="63530" y="4074164"/>
                </a:cubicBezTo>
                <a:cubicBezTo>
                  <a:pt x="31766" y="3384113"/>
                  <a:pt x="31766" y="2906386"/>
                  <a:pt x="31766" y="2083633"/>
                </a:cubicBezTo>
                <a:lnTo>
                  <a:pt x="0" y="1420123"/>
                </a:lnTo>
                <a:cubicBezTo>
                  <a:pt x="79404" y="1048557"/>
                  <a:pt x="-47655" y="769876"/>
                  <a:pt x="31766" y="385047"/>
                </a:cubicBezTo>
                <a:cubicBezTo>
                  <a:pt x="47640" y="252345"/>
                  <a:pt x="47640" y="265608"/>
                  <a:pt x="47640" y="53285"/>
                </a:cubicBezTo>
                <a:cubicBezTo>
                  <a:pt x="47640" y="43332"/>
                  <a:pt x="48136" y="28818"/>
                  <a:pt x="49066" y="109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AB047-7709-4466-A961-418CD41D0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555130"/>
            <a:ext cx="3111499" cy="921370"/>
          </a:xfrm>
        </p:spPr>
        <p:txBody>
          <a:bodyPr/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9F1-DB54-40AC-9EFE-BD170DCF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632F8-B1D4-42C3-A25F-51F06753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40013-3360-45D5-A8EF-FE748E71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CEFFE7-67B4-45E7-A42F-DB170DD4A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0" y="914400"/>
            <a:ext cx="67056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(change to numbered list on Home tab)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557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A67651-30FC-482C-8BD7-415FEAC5C2F3}"/>
              </a:ext>
            </a:extLst>
          </p:cNvPr>
          <p:cNvSpPr/>
          <p:nvPr/>
        </p:nvSpPr>
        <p:spPr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190329 h 6874379"/>
              <a:gd name="connsiteX3" fmla="*/ 12097817 w 12192000"/>
              <a:gd name="connsiteY3" fmla="*/ 160025 h 6874379"/>
              <a:gd name="connsiteX4" fmla="*/ 11807295 w 12192000"/>
              <a:gd name="connsiteY4" fmla="*/ 132559 h 6874379"/>
              <a:gd name="connsiteX5" fmla="*/ 11803273 w 12192000"/>
              <a:gd name="connsiteY5" fmla="*/ 132651 h 6874379"/>
              <a:gd name="connsiteX6" fmla="*/ 11801114 w 12192000"/>
              <a:gd name="connsiteY6" fmla="*/ 132559 h 6874379"/>
              <a:gd name="connsiteX7" fmla="*/ 9648247 w 12192000"/>
              <a:gd name="connsiteY7" fmla="*/ 283191 h 6874379"/>
              <a:gd name="connsiteX8" fmla="*/ 9289437 w 12192000"/>
              <a:gd name="connsiteY8" fmla="*/ 298139 h 6874379"/>
              <a:gd name="connsiteX9" fmla="*/ 8937897 w 12192000"/>
              <a:gd name="connsiteY9" fmla="*/ 297353 h 6874379"/>
              <a:gd name="connsiteX10" fmla="*/ 7958013 w 12192000"/>
              <a:gd name="connsiteY10" fmla="*/ 284263 h 6874379"/>
              <a:gd name="connsiteX11" fmla="*/ 7948375 w 12192000"/>
              <a:gd name="connsiteY11" fmla="*/ 284273 h 6874379"/>
              <a:gd name="connsiteX12" fmla="*/ 7947582 w 12192000"/>
              <a:gd name="connsiteY12" fmla="*/ 284263 h 6874379"/>
              <a:gd name="connsiteX13" fmla="*/ 5026488 w 12192000"/>
              <a:gd name="connsiteY13" fmla="*/ 324819 h 6874379"/>
              <a:gd name="connsiteX14" fmla="*/ 5003554 w 12192000"/>
              <a:gd name="connsiteY14" fmla="*/ 325295 h 6874379"/>
              <a:gd name="connsiteX15" fmla="*/ 4543566 w 12192000"/>
              <a:gd name="connsiteY15" fmla="*/ 331280 h 6874379"/>
              <a:gd name="connsiteX16" fmla="*/ 1280017 w 12192000"/>
              <a:gd name="connsiteY16" fmla="*/ 176856 h 6874379"/>
              <a:gd name="connsiteX17" fmla="*/ 405208 w 12192000"/>
              <a:gd name="connsiteY17" fmla="*/ 314184 h 6874379"/>
              <a:gd name="connsiteX18" fmla="*/ 282764 w 12192000"/>
              <a:gd name="connsiteY18" fmla="*/ 671391 h 6874379"/>
              <a:gd name="connsiteX19" fmla="*/ 248165 w 12192000"/>
              <a:gd name="connsiteY19" fmla="*/ 1871382 h 6874379"/>
              <a:gd name="connsiteX20" fmla="*/ 256012 w 12192000"/>
              <a:gd name="connsiteY20" fmla="*/ 2213101 h 6874379"/>
              <a:gd name="connsiteX21" fmla="*/ 252706 w 12192000"/>
              <a:gd name="connsiteY21" fmla="*/ 2453832 h 6874379"/>
              <a:gd name="connsiteX22" fmla="*/ 244400 w 12192000"/>
              <a:gd name="connsiteY22" fmla="*/ 3071384 h 6874379"/>
              <a:gd name="connsiteX23" fmla="*/ 177982 w 12192000"/>
              <a:gd name="connsiteY23" fmla="*/ 3854148 h 6874379"/>
              <a:gd name="connsiteX24" fmla="*/ 144773 w 12192000"/>
              <a:gd name="connsiteY24" fmla="*/ 6202469 h 6874379"/>
              <a:gd name="connsiteX25" fmla="*/ 676116 w 12192000"/>
              <a:gd name="connsiteY25" fmla="*/ 6710576 h 6874379"/>
              <a:gd name="connsiteX26" fmla="*/ 739810 w 12192000"/>
              <a:gd name="connsiteY26" fmla="*/ 6711571 h 6874379"/>
              <a:gd name="connsiteX27" fmla="*/ 742537 w 12192000"/>
              <a:gd name="connsiteY27" fmla="*/ 6711326 h 6874379"/>
              <a:gd name="connsiteX28" fmla="*/ 758188 w 12192000"/>
              <a:gd name="connsiteY28" fmla="*/ 6711571 h 6874379"/>
              <a:gd name="connsiteX29" fmla="*/ 1161699 w 12192000"/>
              <a:gd name="connsiteY29" fmla="*/ 6645433 h 6874379"/>
              <a:gd name="connsiteX30" fmla="*/ 1223129 w 12192000"/>
              <a:gd name="connsiteY30" fmla="*/ 6642040 h 6874379"/>
              <a:gd name="connsiteX31" fmla="*/ 1249749 w 12192000"/>
              <a:gd name="connsiteY31" fmla="*/ 6642246 h 6874379"/>
              <a:gd name="connsiteX32" fmla="*/ 2021087 w 12192000"/>
              <a:gd name="connsiteY32" fmla="*/ 6683110 h 6874379"/>
              <a:gd name="connsiteX33" fmla="*/ 7012994 w 12192000"/>
              <a:gd name="connsiteY33" fmla="*/ 6716069 h 6874379"/>
              <a:gd name="connsiteX34" fmla="*/ 7016698 w 12192000"/>
              <a:gd name="connsiteY34" fmla="*/ 6716018 h 6874379"/>
              <a:gd name="connsiteX35" fmla="*/ 7024455 w 12192000"/>
              <a:gd name="connsiteY35" fmla="*/ 6716069 h 6874379"/>
              <a:gd name="connsiteX36" fmla="*/ 7963164 w 12192000"/>
              <a:gd name="connsiteY36" fmla="*/ 6700185 h 6874379"/>
              <a:gd name="connsiteX37" fmla="*/ 8424990 w 12192000"/>
              <a:gd name="connsiteY37" fmla="*/ 6696610 h 6874379"/>
              <a:gd name="connsiteX38" fmla="*/ 8891818 w 12192000"/>
              <a:gd name="connsiteY38" fmla="*/ 6707289 h 6874379"/>
              <a:gd name="connsiteX39" fmla="*/ 11120508 w 12192000"/>
              <a:gd name="connsiteY39" fmla="*/ 6749147 h 6874379"/>
              <a:gd name="connsiteX40" fmla="*/ 11123244 w 12192000"/>
              <a:gd name="connsiteY40" fmla="*/ 6749138 h 6874379"/>
              <a:gd name="connsiteX41" fmla="*/ 11127440 w 12192000"/>
              <a:gd name="connsiteY41" fmla="*/ 6749147 h 6874379"/>
              <a:gd name="connsiteX42" fmla="*/ 11659021 w 12192000"/>
              <a:gd name="connsiteY42" fmla="*/ 6746289 h 6874379"/>
              <a:gd name="connsiteX43" fmla="*/ 12146815 w 12192000"/>
              <a:gd name="connsiteY43" fmla="*/ 6741361 h 6874379"/>
              <a:gd name="connsiteX44" fmla="*/ 12192000 w 12192000"/>
              <a:gd name="connsiteY44" fmla="*/ 6734754 h 6874379"/>
              <a:gd name="connsiteX45" fmla="*/ 12192000 w 12192000"/>
              <a:gd name="connsiteY45" fmla="*/ 6874379 h 6874379"/>
              <a:gd name="connsiteX46" fmla="*/ 0 w 12192000"/>
              <a:gd name="connsiteY46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190329"/>
                </a:lnTo>
                <a:lnTo>
                  <a:pt x="12097817" y="160025"/>
                </a:lnTo>
                <a:cubicBezTo>
                  <a:pt x="12015663" y="141142"/>
                  <a:pt x="11919254" y="132559"/>
                  <a:pt x="11807295" y="132559"/>
                </a:cubicBezTo>
                <a:lnTo>
                  <a:pt x="11803273" y="132651"/>
                </a:lnTo>
                <a:lnTo>
                  <a:pt x="11801114" y="132559"/>
                </a:lnTo>
                <a:cubicBezTo>
                  <a:pt x="11078819" y="132559"/>
                  <a:pt x="10365869" y="240705"/>
                  <a:pt x="9648247" y="283191"/>
                </a:cubicBezTo>
                <a:lnTo>
                  <a:pt x="9289437" y="298139"/>
                </a:lnTo>
                <a:lnTo>
                  <a:pt x="8937897" y="297353"/>
                </a:lnTo>
                <a:cubicBezTo>
                  <a:pt x="8610318" y="290487"/>
                  <a:pt x="8283777" y="286195"/>
                  <a:pt x="7958013" y="284263"/>
                </a:cubicBezTo>
                <a:lnTo>
                  <a:pt x="7948375" y="284273"/>
                </a:lnTo>
                <a:lnTo>
                  <a:pt x="7947582" y="284263"/>
                </a:lnTo>
                <a:cubicBezTo>
                  <a:pt x="6969212" y="278468"/>
                  <a:pt x="5997850" y="293915"/>
                  <a:pt x="5026488" y="324819"/>
                </a:cubicBezTo>
                <a:lnTo>
                  <a:pt x="5003554" y="325295"/>
                </a:lnTo>
                <a:lnTo>
                  <a:pt x="4543566" y="331280"/>
                </a:lnTo>
                <a:cubicBezTo>
                  <a:pt x="3349959" y="326969"/>
                  <a:pt x="1955605" y="198024"/>
                  <a:pt x="1280017" y="176856"/>
                </a:cubicBezTo>
                <a:cubicBezTo>
                  <a:pt x="615478" y="156034"/>
                  <a:pt x="571070" y="163116"/>
                  <a:pt x="405208" y="314184"/>
                </a:cubicBezTo>
                <a:cubicBezTo>
                  <a:pt x="322286" y="396581"/>
                  <a:pt x="299341" y="575254"/>
                  <a:pt x="282764" y="671391"/>
                </a:cubicBezTo>
                <a:cubicBezTo>
                  <a:pt x="241294" y="1090239"/>
                  <a:pt x="240583" y="1480809"/>
                  <a:pt x="248165" y="1871382"/>
                </a:cubicBezTo>
                <a:lnTo>
                  <a:pt x="256012" y="2213101"/>
                </a:lnTo>
                <a:lnTo>
                  <a:pt x="252706" y="2453832"/>
                </a:lnTo>
                <a:cubicBezTo>
                  <a:pt x="250630" y="2656821"/>
                  <a:pt x="248553" y="2861957"/>
                  <a:pt x="244400" y="3071384"/>
                </a:cubicBezTo>
                <a:cubicBezTo>
                  <a:pt x="244400" y="3277369"/>
                  <a:pt x="211191" y="3552026"/>
                  <a:pt x="177982" y="3854148"/>
                </a:cubicBezTo>
                <a:cubicBezTo>
                  <a:pt x="94968" y="4623186"/>
                  <a:pt x="177982" y="5419690"/>
                  <a:pt x="144773" y="6202469"/>
                </a:cubicBezTo>
                <a:cubicBezTo>
                  <a:pt x="128177" y="6477125"/>
                  <a:pt x="227804" y="6683110"/>
                  <a:pt x="676116" y="6710576"/>
                </a:cubicBezTo>
                <a:cubicBezTo>
                  <a:pt x="696872" y="6712294"/>
                  <a:pt x="718146" y="6712509"/>
                  <a:pt x="739810" y="6711571"/>
                </a:cubicBezTo>
                <a:lnTo>
                  <a:pt x="742537" y="6711326"/>
                </a:lnTo>
                <a:lnTo>
                  <a:pt x="758188" y="6711571"/>
                </a:lnTo>
                <a:cubicBezTo>
                  <a:pt x="888027" y="6705943"/>
                  <a:pt x="1031860" y="6658790"/>
                  <a:pt x="1161699" y="6645433"/>
                </a:cubicBezTo>
                <a:lnTo>
                  <a:pt x="1223129" y="6642040"/>
                </a:lnTo>
                <a:lnTo>
                  <a:pt x="1249749" y="6642246"/>
                </a:lnTo>
                <a:cubicBezTo>
                  <a:pt x="1426096" y="6645459"/>
                  <a:pt x="1113971" y="6671527"/>
                  <a:pt x="2021087" y="6683110"/>
                </a:cubicBezTo>
                <a:lnTo>
                  <a:pt x="7012994" y="6716069"/>
                </a:lnTo>
                <a:lnTo>
                  <a:pt x="7016698" y="6716018"/>
                </a:lnTo>
                <a:lnTo>
                  <a:pt x="7024455" y="6716069"/>
                </a:lnTo>
                <a:cubicBezTo>
                  <a:pt x="7337250" y="6714606"/>
                  <a:pt x="7650263" y="6705480"/>
                  <a:pt x="7963164" y="6700185"/>
                </a:cubicBezTo>
                <a:lnTo>
                  <a:pt x="8424990" y="6696610"/>
                </a:lnTo>
                <a:lnTo>
                  <a:pt x="8891818" y="6707289"/>
                </a:lnTo>
                <a:cubicBezTo>
                  <a:pt x="9645805" y="6740724"/>
                  <a:pt x="10498919" y="6749520"/>
                  <a:pt x="11120508" y="6749147"/>
                </a:cubicBezTo>
                <a:lnTo>
                  <a:pt x="11123244" y="6749138"/>
                </a:lnTo>
                <a:lnTo>
                  <a:pt x="11127440" y="6749147"/>
                </a:lnTo>
                <a:cubicBezTo>
                  <a:pt x="11334408" y="6749022"/>
                  <a:pt x="11515679" y="6747879"/>
                  <a:pt x="11659021" y="6746289"/>
                </a:cubicBezTo>
                <a:cubicBezTo>
                  <a:pt x="11945705" y="6743110"/>
                  <a:pt x="12070693" y="6747846"/>
                  <a:pt x="12146815" y="6741361"/>
                </a:cubicBezTo>
                <a:lnTo>
                  <a:pt x="12192000" y="6734754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EA80-7B9C-47B6-AB26-C483191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12722-E6BD-447B-8052-740133E9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11FD4-F314-401C-A0EF-CB418531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098E-180C-438C-85EA-F6F1FB1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9F077-D81F-4729-9AC7-9C5410D459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664702"/>
            <a:ext cx="1118235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DCA8F8B7-60BD-4B53-A658-C77FA4FA6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3222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18214A-2D20-42DC-9E1E-5FE8646C4D6C}"/>
              </a:ext>
            </a:extLst>
          </p:cNvPr>
          <p:cNvSpPr/>
          <p:nvPr/>
        </p:nvSpPr>
        <p:spPr bwMode="ltGray"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341392 h 6874379"/>
              <a:gd name="connsiteX3" fmla="*/ 12134257 w 12192000"/>
              <a:gd name="connsiteY3" fmla="*/ 320479 h 6874379"/>
              <a:gd name="connsiteX4" fmla="*/ 11462617 w 12192000"/>
              <a:gd name="connsiteY4" fmla="*/ 234532 h 6874379"/>
              <a:gd name="connsiteX5" fmla="*/ 10560397 w 12192000"/>
              <a:gd name="connsiteY5" fmla="*/ 220643 h 6874379"/>
              <a:gd name="connsiteX6" fmla="*/ 9632386 w 12192000"/>
              <a:gd name="connsiteY6" fmla="*/ 151243 h 6874379"/>
              <a:gd name="connsiteX7" fmla="*/ 8274354 w 12192000"/>
              <a:gd name="connsiteY7" fmla="*/ 139710 h 6874379"/>
              <a:gd name="connsiteX8" fmla="*/ 2672303 w 12192000"/>
              <a:gd name="connsiteY8" fmla="*/ 206769 h 6874379"/>
              <a:gd name="connsiteX9" fmla="*/ 1383398 w 12192000"/>
              <a:gd name="connsiteY9" fmla="*/ 276170 h 6874379"/>
              <a:gd name="connsiteX10" fmla="*/ 352275 w 12192000"/>
              <a:gd name="connsiteY10" fmla="*/ 581565 h 6874379"/>
              <a:gd name="connsiteX11" fmla="*/ 249163 w 12192000"/>
              <a:gd name="connsiteY11" fmla="*/ 1969723 h 6874379"/>
              <a:gd name="connsiteX12" fmla="*/ 197606 w 12192000"/>
              <a:gd name="connsiteY12" fmla="*/ 4051960 h 6874379"/>
              <a:gd name="connsiteX13" fmla="*/ 146050 w 12192000"/>
              <a:gd name="connsiteY13" fmla="*/ 4746040 h 6874379"/>
              <a:gd name="connsiteX14" fmla="*/ 197606 w 12192000"/>
              <a:gd name="connsiteY14" fmla="*/ 5828803 h 6874379"/>
              <a:gd name="connsiteX15" fmla="*/ 223371 w 12192000"/>
              <a:gd name="connsiteY15" fmla="*/ 6175850 h 6874379"/>
              <a:gd name="connsiteX16" fmla="*/ 452464 w 12192000"/>
              <a:gd name="connsiteY16" fmla="*/ 6511675 h 6874379"/>
              <a:gd name="connsiteX17" fmla="*/ 5891167 w 12192000"/>
              <a:gd name="connsiteY17" fmla="*/ 6680936 h 6874379"/>
              <a:gd name="connsiteX18" fmla="*/ 9142589 w 12192000"/>
              <a:gd name="connsiteY18" fmla="*/ 6731113 h 6874379"/>
              <a:gd name="connsiteX19" fmla="*/ 12192000 w 12192000"/>
              <a:gd name="connsiteY19" fmla="*/ 6743126 h 6874379"/>
              <a:gd name="connsiteX20" fmla="*/ 12192000 w 12192000"/>
              <a:gd name="connsiteY20" fmla="*/ 6874379 h 6874379"/>
              <a:gd name="connsiteX21" fmla="*/ 0 w 12192000"/>
              <a:gd name="connsiteY21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341392"/>
                </a:lnTo>
                <a:lnTo>
                  <a:pt x="12134257" y="320479"/>
                </a:lnTo>
                <a:cubicBezTo>
                  <a:pt x="11954012" y="269236"/>
                  <a:pt x="11688175" y="251884"/>
                  <a:pt x="11462617" y="234532"/>
                </a:cubicBezTo>
                <a:cubicBezTo>
                  <a:pt x="11256392" y="220643"/>
                  <a:pt x="10869734" y="248407"/>
                  <a:pt x="10560397" y="220643"/>
                </a:cubicBezTo>
                <a:cubicBezTo>
                  <a:pt x="10328381" y="192880"/>
                  <a:pt x="9890167" y="151243"/>
                  <a:pt x="9632386" y="151243"/>
                </a:cubicBezTo>
                <a:cubicBezTo>
                  <a:pt x="9139380" y="143433"/>
                  <a:pt x="8693500" y="140016"/>
                  <a:pt x="8274354" y="139710"/>
                </a:cubicBezTo>
                <a:cubicBezTo>
                  <a:pt x="6458057" y="138384"/>
                  <a:pt x="5143777" y="195484"/>
                  <a:pt x="2672303" y="206769"/>
                </a:cubicBezTo>
                <a:cubicBezTo>
                  <a:pt x="2388730" y="206769"/>
                  <a:pt x="2002073" y="206769"/>
                  <a:pt x="1383398" y="276170"/>
                </a:cubicBezTo>
                <a:cubicBezTo>
                  <a:pt x="816280" y="331696"/>
                  <a:pt x="532708" y="276170"/>
                  <a:pt x="352275" y="581565"/>
                </a:cubicBezTo>
                <a:cubicBezTo>
                  <a:pt x="197606" y="831433"/>
                  <a:pt x="274927" y="1650454"/>
                  <a:pt x="249163" y="1969723"/>
                </a:cubicBezTo>
                <a:cubicBezTo>
                  <a:pt x="197606" y="2691565"/>
                  <a:pt x="197606" y="3191302"/>
                  <a:pt x="197606" y="4051960"/>
                </a:cubicBezTo>
                <a:lnTo>
                  <a:pt x="146050" y="4746040"/>
                </a:lnTo>
                <a:cubicBezTo>
                  <a:pt x="274927" y="5134724"/>
                  <a:pt x="68702" y="5426244"/>
                  <a:pt x="197606" y="5828803"/>
                </a:cubicBezTo>
                <a:cubicBezTo>
                  <a:pt x="223371" y="5967619"/>
                  <a:pt x="180908" y="6062043"/>
                  <a:pt x="223371" y="6175850"/>
                </a:cubicBezTo>
                <a:cubicBezTo>
                  <a:pt x="265834" y="6289657"/>
                  <a:pt x="263750" y="6295253"/>
                  <a:pt x="452464" y="6511675"/>
                </a:cubicBezTo>
                <a:cubicBezTo>
                  <a:pt x="1044048" y="6836264"/>
                  <a:pt x="4442832" y="6644370"/>
                  <a:pt x="5891167" y="6680936"/>
                </a:cubicBezTo>
                <a:cubicBezTo>
                  <a:pt x="7339503" y="6717501"/>
                  <a:pt x="8163022" y="6744988"/>
                  <a:pt x="9142589" y="6731113"/>
                </a:cubicBezTo>
                <a:lnTo>
                  <a:pt x="12192000" y="6743126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DE026-1211-4BB1-B4B5-C2260592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AA9E-D108-4CE2-89FE-7BF9BE02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D3E2-25F9-4BB3-889E-54F2FFA4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D393-2630-4AA7-9044-26C6B466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9D2C6C6E-901A-4B8F-B000-D207C47F0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8E98C8-CBF7-4423-80CA-BBA23E4005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7318A40-5974-4778-8EA2-5CB8991B7C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2459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53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C308-A595-4731-81D6-E996B8DA199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4747-4051-4C7A-B674-A1E64ACD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6A6F-2612-48E0-B685-EE5FD0A1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D39-0025-4E14-A207-974EC0FD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593348-F93D-4FEF-A9B9-1AEA4A21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355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33635-B1C4-457F-B4C4-D0F7EFBF08C3}"/>
              </a:ext>
            </a:extLst>
          </p:cNvPr>
          <p:cNvSpPr/>
          <p:nvPr/>
        </p:nvSpPr>
        <p:spPr bwMode="ltGray">
          <a:xfrm>
            <a:off x="10462371" y="5974804"/>
            <a:ext cx="1585477" cy="883197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3CEC-1B8A-4FB0-9276-0170AED9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94A90-D491-44FB-9802-5BF47DE8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821A-79DC-41C0-A300-2B368D9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D507-7645-49CA-AA88-72717BA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B420C7EB-E753-4F7B-AEA6-BF83E3F37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AFF1-9E54-421B-AC34-EAFAF90112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FDC3F4-CA3C-4FC2-92DD-3CADF498944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7DBEEE-CF7F-4D1F-849D-928BA82EC93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2F70EF-E943-4F09-9AF2-6BD9CAD5CB3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C3E69A-2B35-4A55-B991-C0C039AFB0CE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AF4A2B-A30E-4897-8EDC-C99DE54C293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DCAE65-6D6D-48D1-B28A-A058E3BC709E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AFC10-7312-4BF8-A557-DA8678F962DA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36A6C7-D0EE-46D0-A334-73B13AC9039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99400B-701C-434B-A9DF-407DAC516AB5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1B86A-33BB-46AB-8000-A26581AE547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F0D372-8C1C-4BBA-8C19-5C5D50CB40D3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F4B029-DDF1-4096-896A-C4F8417BFF1E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742297-9C6A-4599-8768-0BDB13B1FCE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53335F-845B-4DB3-A9A0-46D3B34CD5D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9992C4-BDD7-4BA0-95D9-C32B47D580A5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A1C7DC-6309-4E4F-B5A5-1E32C5ABFC1A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48CF09-AD3B-4C85-B535-3B9F24457F3F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4E943-15A7-4D05-B2E8-5041FD49AFD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FAEB3-1B3E-4C78-9313-BD977A48C24D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13A6C2-7D68-4911-9BB2-76B931A0840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A0FC2E-1696-4E5D-8740-0173FEC0C9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C3BEF-B959-4A63-9972-3910916B1FB5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A684EE-FC6F-42C2-A395-8D903D7DA553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A0438A-6980-45CF-B8F0-FB53943DAB08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20C9B-4BB9-46A9-9696-DAAC441E835C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9D53DE-A4DA-4AE7-BA92-608B7F6E88D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25ED8A-D3D4-4154-B0B3-EF43EBC3C6D3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C02FF-90CC-4831-BAE5-A86D10791FC1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A0DB8-0ECB-4944-9468-4B85E60D809E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4A0440-EB6E-4064-A01C-1781BC03A87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007CFA-4CB6-4475-8DC1-AE2D8D31601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2B4178-3CD4-4F75-9B25-C23D707C377A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8B1006-CC1F-40DD-BD7B-99C832704287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A64DEA-4098-4ADC-9CD1-9687FE43DC93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32BAE0-D017-4A44-B1FD-B27B15799420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C4E59D-A8AD-4910-AF39-8DEEF44A00F1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1B5D9D-89FB-4D2F-A78D-73AF9AEC196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FAFEDA-92A7-430B-864D-95B664E0537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C54477-D660-4214-9D6F-AF9A7F0C3099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B18A07-F054-4F36-97CA-4DBDC6B271F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1E386E-E3EA-4515-B634-C0D94651C93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566A92-B6AE-4D30-A8A5-6CAEA783F9A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C387F-0885-43F6-85BD-C73BA93987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1384628"/>
            <a:ext cx="11430000" cy="4635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335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F7A3-C01B-4858-95E5-B008688E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B5B2-035E-4875-9E0B-65D7693B97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1" y="914400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C9F57-0475-48B8-B2C4-3C1B844EB7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0774" y="914401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6859-D53D-4387-B548-092AE96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0914-2B16-461D-99E1-47F26402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0C2F-EFB2-4168-86BE-C3ABA04B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2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1126-3DF6-4AE2-A8AE-6034E9AA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021F4-C37C-4B7E-96F0-1DCC6296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D06-8A80-436E-AAD0-0B4CC79F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BFCC-9FE5-4526-91E6-920CEB6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A6A50-CF51-470A-8339-2A98B22911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C50042C-8E0C-40C9-A488-3584EFC873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85AC529-F215-45F0-A438-817CEBA3DF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72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2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D07B-5892-A510-16BD-36FF8F9E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1343C-04A8-422E-9AF5-16E8C87C5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921F-0B68-089B-870E-C2C51FFD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E3749-1534-DDD3-41A7-8C31593D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6A2F1-B081-7A71-19E2-892FEEFC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4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2B1C-9D1C-470A-8DAC-872C6F3C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15023-C126-4128-BC8F-1BB4CB11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FE3BA-31F8-4FB8-B78F-6C12DFB2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E704-6759-4C07-BC57-03EACFF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5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2308-D8FD-4D2D-A4A4-0AB7B426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24ADA-2B35-4506-BCFE-28F2ED61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BF83-04BE-4745-A7CD-9BF29745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1B30-07A6-4897-BFAA-775293B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Placeholder 53">
            <a:extLst>
              <a:ext uri="{FF2B5EF4-FFF2-40B4-BE49-F238E27FC236}">
                <a16:creationId xmlns:a16="http://schemas.microsoft.com/office/drawing/2014/main" id="{AC1DD188-8160-4400-A56B-985CF10D49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6410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DCD65-4054-4059-9788-175B5065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9CC7B-BD5E-4DEB-98F7-581E73AB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890A-9F5B-4D33-B25B-84BA80C9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61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3F8DDC-ACF7-4A20-8541-378AD67A6B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999" y="5020104"/>
            <a:ext cx="2797175" cy="1837896"/>
          </a:xfrm>
          <a:custGeom>
            <a:avLst/>
            <a:gdLst>
              <a:gd name="connsiteX0" fmla="*/ 1477209 w 2797175"/>
              <a:gd name="connsiteY0" fmla="*/ 25 h 1837896"/>
              <a:gd name="connsiteX1" fmla="*/ 1754297 w 2797175"/>
              <a:gd name="connsiteY1" fmla="*/ 32364 h 1837896"/>
              <a:gd name="connsiteX2" fmla="*/ 2791755 w 2797175"/>
              <a:gd name="connsiteY2" fmla="*/ 1570484 h 1837896"/>
              <a:gd name="connsiteX3" fmla="*/ 2761264 w 2797175"/>
              <a:gd name="connsiteY3" fmla="*/ 1772753 h 1837896"/>
              <a:gd name="connsiteX4" fmla="*/ 2740822 w 2797175"/>
              <a:gd name="connsiteY4" fmla="*/ 1837896 h 1837896"/>
              <a:gd name="connsiteX5" fmla="*/ 40031 w 2797175"/>
              <a:gd name="connsiteY5" fmla="*/ 1837896 h 1837896"/>
              <a:gd name="connsiteX6" fmla="*/ 14140 w 2797175"/>
              <a:gd name="connsiteY6" fmla="*/ 1713596 h 1837896"/>
              <a:gd name="connsiteX7" fmla="*/ 35516 w 2797175"/>
              <a:gd name="connsiteY7" fmla="*/ 1142084 h 1837896"/>
              <a:gd name="connsiteX8" fmla="*/ 1477209 w 2797175"/>
              <a:gd name="connsiteY8" fmla="*/ 25 h 18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175" h="1837896">
                <a:moveTo>
                  <a:pt x="1477209" y="25"/>
                </a:moveTo>
                <a:cubicBezTo>
                  <a:pt x="1570418" y="590"/>
                  <a:pt x="1663325" y="11074"/>
                  <a:pt x="1754297" y="32364"/>
                </a:cubicBezTo>
                <a:cubicBezTo>
                  <a:pt x="2456261" y="197531"/>
                  <a:pt x="2848534" y="884010"/>
                  <a:pt x="2791755" y="1570484"/>
                </a:cubicBezTo>
                <a:cubicBezTo>
                  <a:pt x="2786271" y="1641777"/>
                  <a:pt x="2775928" y="1709139"/>
                  <a:pt x="2761264" y="1772753"/>
                </a:cubicBezTo>
                <a:lnTo>
                  <a:pt x="2740822" y="1837896"/>
                </a:lnTo>
                <a:lnTo>
                  <a:pt x="40031" y="1837896"/>
                </a:lnTo>
                <a:lnTo>
                  <a:pt x="14140" y="1713596"/>
                </a:lnTo>
                <a:cubicBezTo>
                  <a:pt x="-15049" y="1510297"/>
                  <a:pt x="5355" y="1310638"/>
                  <a:pt x="35516" y="1142084"/>
                </a:cubicBezTo>
                <a:cubicBezTo>
                  <a:pt x="157459" y="478188"/>
                  <a:pt x="824742" y="-3925"/>
                  <a:pt x="1477209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0972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24F1-A0DC-49D4-96C4-A482D4D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152400"/>
            <a:ext cx="7581902" cy="4853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D13B-5124-4E72-BA9F-FE8C6BF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BBFE-DFC3-45FF-B281-F9BC65C1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E582E-199C-40D6-A654-4D49AF0C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04F46-245D-486A-B90A-2D0951EDC2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29100" y="1383792"/>
            <a:ext cx="75819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EF7030FC-3432-442B-80CB-FA420E440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9100" y="731530"/>
            <a:ext cx="75818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D6B7F4B-2B1B-4CC9-B4BE-A27597837E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996" y="1"/>
            <a:ext cx="2797176" cy="1905875"/>
          </a:xfrm>
          <a:custGeom>
            <a:avLst/>
            <a:gdLst>
              <a:gd name="connsiteX0" fmla="*/ 126450 w 2797176"/>
              <a:gd name="connsiteY0" fmla="*/ 0 h 1905875"/>
              <a:gd name="connsiteX1" fmla="*/ 2684933 w 2797176"/>
              <a:gd name="connsiteY1" fmla="*/ 0 h 1905875"/>
              <a:gd name="connsiteX2" fmla="*/ 2717681 w 2797176"/>
              <a:gd name="connsiteY2" fmla="*/ 86895 h 1905875"/>
              <a:gd name="connsiteX3" fmla="*/ 2791756 w 2797176"/>
              <a:gd name="connsiteY3" fmla="*/ 714556 h 1905875"/>
              <a:gd name="connsiteX4" fmla="*/ 1000720 w 2797176"/>
              <a:gd name="connsiteY4" fmla="*/ 1870727 h 1905875"/>
              <a:gd name="connsiteX5" fmla="*/ 35517 w 2797176"/>
              <a:gd name="connsiteY5" fmla="*/ 286156 h 1905875"/>
              <a:gd name="connsiteX6" fmla="*/ 119533 w 2797176"/>
              <a:gd name="connsiteY6" fmla="*/ 13646 h 19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176" h="1905875">
                <a:moveTo>
                  <a:pt x="126450" y="0"/>
                </a:moveTo>
                <a:lnTo>
                  <a:pt x="2684933" y="0"/>
                </a:lnTo>
                <a:lnTo>
                  <a:pt x="2717681" y="86895"/>
                </a:lnTo>
                <a:cubicBezTo>
                  <a:pt x="2783390" y="285509"/>
                  <a:pt x="2809500" y="500033"/>
                  <a:pt x="2791756" y="714556"/>
                </a:cubicBezTo>
                <a:cubicBezTo>
                  <a:pt x="2704013" y="1855245"/>
                  <a:pt x="1372347" y="1989443"/>
                  <a:pt x="1000720" y="1870727"/>
                </a:cubicBezTo>
                <a:cubicBezTo>
                  <a:pt x="-57390" y="1530069"/>
                  <a:pt x="-52226" y="776494"/>
                  <a:pt x="35517" y="286156"/>
                </a:cubicBezTo>
                <a:cubicBezTo>
                  <a:pt x="52937" y="191314"/>
                  <a:pt x="81487" y="100181"/>
                  <a:pt x="119533" y="13646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36576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9C56AD-BDF6-4DD3-BCC6-F6A6E7ADA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5996" y="2082136"/>
            <a:ext cx="2797176" cy="2761803"/>
          </a:xfrm>
          <a:custGeom>
            <a:avLst/>
            <a:gdLst>
              <a:gd name="connsiteX0" fmla="*/ 1477210 w 2797176"/>
              <a:gd name="connsiteY0" fmla="*/ 25 h 2761803"/>
              <a:gd name="connsiteX1" fmla="*/ 1754298 w 2797176"/>
              <a:gd name="connsiteY1" fmla="*/ 32364 h 2761803"/>
              <a:gd name="connsiteX2" fmla="*/ 2791756 w 2797176"/>
              <a:gd name="connsiteY2" fmla="*/ 1570484 h 2761803"/>
              <a:gd name="connsiteX3" fmla="*/ 1000720 w 2797176"/>
              <a:gd name="connsiteY3" fmla="*/ 2726655 h 2761803"/>
              <a:gd name="connsiteX4" fmla="*/ 35517 w 2797176"/>
              <a:gd name="connsiteY4" fmla="*/ 1142084 h 2761803"/>
              <a:gd name="connsiteX5" fmla="*/ 1477210 w 2797176"/>
              <a:gd name="connsiteY5" fmla="*/ 25 h 27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176" h="2761803">
                <a:moveTo>
                  <a:pt x="1477210" y="25"/>
                </a:moveTo>
                <a:cubicBezTo>
                  <a:pt x="1570419" y="589"/>
                  <a:pt x="1663326" y="11073"/>
                  <a:pt x="1754298" y="32364"/>
                </a:cubicBezTo>
                <a:cubicBezTo>
                  <a:pt x="2456262" y="197531"/>
                  <a:pt x="2848535" y="884010"/>
                  <a:pt x="2791756" y="1570484"/>
                </a:cubicBezTo>
                <a:cubicBezTo>
                  <a:pt x="2704013" y="2711173"/>
                  <a:pt x="1372347" y="2845371"/>
                  <a:pt x="1000720" y="2726655"/>
                </a:cubicBezTo>
                <a:cubicBezTo>
                  <a:pt x="-57390" y="2385997"/>
                  <a:pt x="-52226" y="1632422"/>
                  <a:pt x="35517" y="1142084"/>
                </a:cubicBezTo>
                <a:cubicBezTo>
                  <a:pt x="157460" y="478187"/>
                  <a:pt x="824743" y="-3925"/>
                  <a:pt x="1477210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</p:spTree>
    <p:extLst>
      <p:ext uri="{BB962C8B-B14F-4D97-AF65-F5344CB8AC3E}">
        <p14:creationId xmlns:p14="http://schemas.microsoft.com/office/powerpoint/2010/main" val="2900297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2733906-1C03-4012-B214-1CE93389D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EA02C-1880-4C71-86A6-34ED8A6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"/>
            <a:ext cx="5715002" cy="901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0C5055-7E08-43F9-85F7-AF9A137CF0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383792"/>
            <a:ext cx="57150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421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CA62-557B-4233-A280-B632FDE7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77033-05D8-4136-947B-33FDFE09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BE26E-7618-4F78-8596-2A31C0BC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B0F7D-C1BE-4FF4-8D9C-4EB1E876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AA4CE7-2E79-487E-9FB0-5C7F0E926C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83792"/>
            <a:ext cx="64008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734CE9CF-0E3B-470F-87D6-C69D18AB3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731530"/>
            <a:ext cx="6400799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1A1073-7FE1-4F7F-8031-C3C041EB8A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86761" y="862564"/>
            <a:ext cx="4851030" cy="5081476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5544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</p:spTree>
    <p:extLst>
      <p:ext uri="{BB962C8B-B14F-4D97-AF65-F5344CB8AC3E}">
        <p14:creationId xmlns:p14="http://schemas.microsoft.com/office/powerpoint/2010/main" val="551384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Circ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51952" y="5963196"/>
            <a:ext cx="1606316" cy="894804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A5EAFFDE-7D79-4F83-9864-FE3F4E8DF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 h 6858000"/>
              <a:gd name="connsiteX3" fmla="*/ 7663103 w 12192000"/>
              <a:gd name="connsiteY3" fmla="*/ 2 h 6858000"/>
              <a:gd name="connsiteX4" fmla="*/ 7480204 w 12192000"/>
              <a:gd name="connsiteY4" fmla="*/ 153025 h 6858000"/>
              <a:gd name="connsiteX5" fmla="*/ 6428049 w 12192000"/>
              <a:gd name="connsiteY5" fmla="*/ 1989352 h 6858000"/>
              <a:gd name="connsiteX6" fmla="*/ 8885900 w 12192000"/>
              <a:gd name="connsiteY6" fmla="*/ 5978297 h 6858000"/>
              <a:gd name="connsiteX7" fmla="*/ 12154972 w 12192000"/>
              <a:gd name="connsiteY7" fmla="*/ 5329397 h 6858000"/>
              <a:gd name="connsiteX8" fmla="*/ 12192000 w 12192000"/>
              <a:gd name="connsiteY8" fmla="*/ 5302368 h 6858000"/>
              <a:gd name="connsiteX9" fmla="*/ 12192000 w 12192000"/>
              <a:gd name="connsiteY9" fmla="*/ 6858000 h 6858000"/>
              <a:gd name="connsiteX10" fmla="*/ 12047573 w 12192000"/>
              <a:gd name="connsiteY10" fmla="*/ 6858000 h 6858000"/>
              <a:gd name="connsiteX11" fmla="*/ 12047848 w 12192000"/>
              <a:gd name="connsiteY11" fmla="*/ 6720949 h 6858000"/>
              <a:gd name="connsiteX12" fmla="*/ 11458478 w 12192000"/>
              <a:gd name="connsiteY12" fmla="*/ 5993181 h 6858000"/>
              <a:gd name="connsiteX13" fmla="*/ 11301145 w 12192000"/>
              <a:gd name="connsiteY13" fmla="*/ 5974818 h 6858000"/>
              <a:gd name="connsiteX14" fmla="*/ 10482538 w 12192000"/>
              <a:gd name="connsiteY14" fmla="*/ 6623291 h 6858000"/>
              <a:gd name="connsiteX15" fmla="*/ 10462665 w 12192000"/>
              <a:gd name="connsiteY15" fmla="*/ 6854132 h 6858000"/>
              <a:gd name="connsiteX16" fmla="*/ 10463066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"/>
                </a:lnTo>
                <a:lnTo>
                  <a:pt x="7663103" y="2"/>
                </a:lnTo>
                <a:lnTo>
                  <a:pt x="7480204" y="153025"/>
                </a:lnTo>
                <a:cubicBezTo>
                  <a:pt x="6949276" y="640885"/>
                  <a:pt x="6561130" y="1273092"/>
                  <a:pt x="6428049" y="1989352"/>
                </a:cubicBezTo>
                <a:cubicBezTo>
                  <a:pt x="6204615" y="3223711"/>
                  <a:pt x="6191465" y="5120738"/>
                  <a:pt x="8885900" y="5978297"/>
                </a:cubicBezTo>
                <a:cubicBezTo>
                  <a:pt x="9477360" y="6165081"/>
                  <a:pt x="11023781" y="6103162"/>
                  <a:pt x="12154972" y="5329397"/>
                </a:cubicBezTo>
                <a:lnTo>
                  <a:pt x="12192000" y="5302368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56" y="909045"/>
            <a:ext cx="4626444" cy="841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5025" y="1981200"/>
            <a:ext cx="4625975" cy="2908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3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42039" y="5952152"/>
            <a:ext cx="1626142" cy="905848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992DD06-529E-413D-A391-D73017C814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68889 w 12192000"/>
              <a:gd name="connsiteY0" fmla="*/ 372706 h 6858000"/>
              <a:gd name="connsiteX1" fmla="*/ 10371380 w 12192000"/>
              <a:gd name="connsiteY1" fmla="*/ 401205 h 6858000"/>
              <a:gd name="connsiteX2" fmla="*/ 8894854 w 12192000"/>
              <a:gd name="connsiteY2" fmla="*/ 410711 h 6858000"/>
              <a:gd name="connsiteX3" fmla="*/ 6395207 w 12192000"/>
              <a:gd name="connsiteY3" fmla="*/ 439209 h 6858000"/>
              <a:gd name="connsiteX4" fmla="*/ 6348702 w 12192000"/>
              <a:gd name="connsiteY4" fmla="*/ 781250 h 6858000"/>
              <a:gd name="connsiteX5" fmla="*/ 6337082 w 12192000"/>
              <a:gd name="connsiteY5" fmla="*/ 1018784 h 6858000"/>
              <a:gd name="connsiteX6" fmla="*/ 6313829 w 12192000"/>
              <a:gd name="connsiteY6" fmla="*/ 1759872 h 6858000"/>
              <a:gd name="connsiteX7" fmla="*/ 6337082 w 12192000"/>
              <a:gd name="connsiteY7" fmla="*/ 2234929 h 6858000"/>
              <a:gd name="connsiteX8" fmla="*/ 6360334 w 12192000"/>
              <a:gd name="connsiteY8" fmla="*/ 3660100 h 6858000"/>
              <a:gd name="connsiteX9" fmla="*/ 6406839 w 12192000"/>
              <a:gd name="connsiteY9" fmla="*/ 4610214 h 6858000"/>
              <a:gd name="connsiteX10" fmla="*/ 6871889 w 12192000"/>
              <a:gd name="connsiteY10" fmla="*/ 4819239 h 6858000"/>
              <a:gd name="connsiteX11" fmla="*/ 7453200 w 12192000"/>
              <a:gd name="connsiteY11" fmla="*/ 4866740 h 6858000"/>
              <a:gd name="connsiteX12" fmla="*/ 10592284 w 12192000"/>
              <a:gd name="connsiteY12" fmla="*/ 4904744 h 6858000"/>
              <a:gd name="connsiteX13" fmla="*/ 11010830 w 12192000"/>
              <a:gd name="connsiteY13" fmla="*/ 4857244 h 6858000"/>
              <a:gd name="connsiteX14" fmla="*/ 11417742 w 12192000"/>
              <a:gd name="connsiteY14" fmla="*/ 4847738 h 6858000"/>
              <a:gd name="connsiteX15" fmla="*/ 11813034 w 12192000"/>
              <a:gd name="connsiteY15" fmla="*/ 4695719 h 6858000"/>
              <a:gd name="connsiteX16" fmla="*/ 11847918 w 12192000"/>
              <a:gd name="connsiteY16" fmla="*/ 3869125 h 6858000"/>
              <a:gd name="connsiteX17" fmla="*/ 11847918 w 12192000"/>
              <a:gd name="connsiteY17" fmla="*/ 3204046 h 6858000"/>
              <a:gd name="connsiteX18" fmla="*/ 11836286 w 12192000"/>
              <a:gd name="connsiteY18" fmla="*/ 2244426 h 6858000"/>
              <a:gd name="connsiteX19" fmla="*/ 11824666 w 12192000"/>
              <a:gd name="connsiteY19" fmla="*/ 971273 h 6858000"/>
              <a:gd name="connsiteX20" fmla="*/ 11568889 w 12192000"/>
              <a:gd name="connsiteY20" fmla="*/ 372706 h 6858000"/>
              <a:gd name="connsiteX21" fmla="*/ 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858000 h 6858000"/>
              <a:gd name="connsiteX24" fmla="*/ 12047573 w 12192000"/>
              <a:gd name="connsiteY24" fmla="*/ 6858000 h 6858000"/>
              <a:gd name="connsiteX25" fmla="*/ 12047848 w 12192000"/>
              <a:gd name="connsiteY25" fmla="*/ 6720949 h 6858000"/>
              <a:gd name="connsiteX26" fmla="*/ 11458478 w 12192000"/>
              <a:gd name="connsiteY26" fmla="*/ 5993181 h 6858000"/>
              <a:gd name="connsiteX27" fmla="*/ 11301145 w 12192000"/>
              <a:gd name="connsiteY27" fmla="*/ 5974818 h 6858000"/>
              <a:gd name="connsiteX28" fmla="*/ 10482538 w 12192000"/>
              <a:gd name="connsiteY28" fmla="*/ 6623291 h 6858000"/>
              <a:gd name="connsiteX29" fmla="*/ 10462665 w 12192000"/>
              <a:gd name="connsiteY29" fmla="*/ 6854132 h 6858000"/>
              <a:gd name="connsiteX30" fmla="*/ 10463066 w 12192000"/>
              <a:gd name="connsiteY30" fmla="*/ 6858000 h 6858000"/>
              <a:gd name="connsiteX31" fmla="*/ 0 w 12192000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1568889" y="372706"/>
                </a:moveTo>
                <a:cubicBezTo>
                  <a:pt x="11429374" y="372706"/>
                  <a:pt x="10510895" y="410711"/>
                  <a:pt x="10371380" y="401205"/>
                </a:cubicBezTo>
                <a:cubicBezTo>
                  <a:pt x="9929583" y="391708"/>
                  <a:pt x="9348271" y="410711"/>
                  <a:pt x="8894854" y="410711"/>
                </a:cubicBezTo>
                <a:cubicBezTo>
                  <a:pt x="7999628" y="410711"/>
                  <a:pt x="7150918" y="353704"/>
                  <a:pt x="6395207" y="439209"/>
                </a:cubicBezTo>
                <a:cubicBezTo>
                  <a:pt x="6371954" y="458211"/>
                  <a:pt x="6348702" y="724243"/>
                  <a:pt x="6348702" y="781250"/>
                </a:cubicBezTo>
                <a:cubicBezTo>
                  <a:pt x="6348702" y="933268"/>
                  <a:pt x="6348702" y="923772"/>
                  <a:pt x="6337082" y="1018784"/>
                </a:cubicBezTo>
                <a:cubicBezTo>
                  <a:pt x="6278944" y="1294312"/>
                  <a:pt x="6371954" y="1493841"/>
                  <a:pt x="6313829" y="1759872"/>
                </a:cubicBezTo>
                <a:lnTo>
                  <a:pt x="6337082" y="2234929"/>
                </a:lnTo>
                <a:cubicBezTo>
                  <a:pt x="6337082" y="2824000"/>
                  <a:pt x="6337082" y="3166041"/>
                  <a:pt x="6360334" y="3660100"/>
                </a:cubicBezTo>
                <a:cubicBezTo>
                  <a:pt x="6371954" y="3878621"/>
                  <a:pt x="6337082" y="4439194"/>
                  <a:pt x="6406839" y="4610214"/>
                </a:cubicBezTo>
                <a:cubicBezTo>
                  <a:pt x="6488217" y="4819239"/>
                  <a:pt x="6616111" y="4781235"/>
                  <a:pt x="6871889" y="4819239"/>
                </a:cubicBezTo>
                <a:cubicBezTo>
                  <a:pt x="7150918" y="4866740"/>
                  <a:pt x="7325306" y="4866740"/>
                  <a:pt x="7453200" y="4866740"/>
                </a:cubicBezTo>
                <a:cubicBezTo>
                  <a:pt x="8825096" y="4876246"/>
                  <a:pt x="9406408" y="4933253"/>
                  <a:pt x="10592284" y="4904744"/>
                </a:cubicBezTo>
                <a:cubicBezTo>
                  <a:pt x="10708547" y="4904744"/>
                  <a:pt x="10906187" y="4876246"/>
                  <a:pt x="11010830" y="4857244"/>
                </a:cubicBezTo>
                <a:cubicBezTo>
                  <a:pt x="11150344" y="4838242"/>
                  <a:pt x="11324732" y="4857244"/>
                  <a:pt x="11417742" y="4847738"/>
                </a:cubicBezTo>
                <a:cubicBezTo>
                  <a:pt x="11580509" y="4828735"/>
                  <a:pt x="11789781" y="4809733"/>
                  <a:pt x="11813034" y="4695719"/>
                </a:cubicBezTo>
                <a:cubicBezTo>
                  <a:pt x="11859538" y="4410685"/>
                  <a:pt x="11836286" y="4087646"/>
                  <a:pt x="11847918" y="3869125"/>
                </a:cubicBezTo>
                <a:cubicBezTo>
                  <a:pt x="11859538" y="3650594"/>
                  <a:pt x="11836286" y="3422567"/>
                  <a:pt x="11847918" y="3204046"/>
                </a:cubicBezTo>
                <a:cubicBezTo>
                  <a:pt x="11859538" y="2890503"/>
                  <a:pt x="11824666" y="2557968"/>
                  <a:pt x="11836286" y="2244426"/>
                </a:cubicBezTo>
                <a:cubicBezTo>
                  <a:pt x="11859538" y="1816879"/>
                  <a:pt x="11813034" y="1398829"/>
                  <a:pt x="11824666" y="971273"/>
                </a:cubicBezTo>
                <a:cubicBezTo>
                  <a:pt x="11824666" y="676743"/>
                  <a:pt x="11871171" y="372706"/>
                  <a:pt x="11568889" y="37270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4" y="656717"/>
            <a:ext cx="5065253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8914" y="1860550"/>
            <a:ext cx="5065254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511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31FDED-D159-4F4F-8CA3-B83301DF537B}"/>
              </a:ext>
            </a:extLst>
          </p:cNvPr>
          <p:cNvSpPr/>
          <p:nvPr/>
        </p:nvSpPr>
        <p:spPr bwMode="ltGray">
          <a:xfrm>
            <a:off x="10441275" y="5951300"/>
            <a:ext cx="1627670" cy="906700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9A604104-23C8-45DB-B8E5-CC8FD54A77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47573 w 12192000"/>
              <a:gd name="connsiteY3" fmla="*/ 6858000 h 6858000"/>
              <a:gd name="connsiteX4" fmla="*/ 12047848 w 12192000"/>
              <a:gd name="connsiteY4" fmla="*/ 6720949 h 6858000"/>
              <a:gd name="connsiteX5" fmla="*/ 11458478 w 12192000"/>
              <a:gd name="connsiteY5" fmla="*/ 5993181 h 6858000"/>
              <a:gd name="connsiteX6" fmla="*/ 11301145 w 12192000"/>
              <a:gd name="connsiteY6" fmla="*/ 5974818 h 6858000"/>
              <a:gd name="connsiteX7" fmla="*/ 10482538 w 12192000"/>
              <a:gd name="connsiteY7" fmla="*/ 6623291 h 6858000"/>
              <a:gd name="connsiteX8" fmla="*/ 10462665 w 12192000"/>
              <a:gd name="connsiteY8" fmla="*/ 6854132 h 6858000"/>
              <a:gd name="connsiteX9" fmla="*/ 10463066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3657600" tIns="0"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75EE0-AD02-4365-B012-AEF1EB027E1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98E784-FC01-4610-B058-2CCB322671BA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2B29D-E74D-4303-BB3A-2284D731A034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D16FEA-B5DB-4F05-ABCB-F67FBB3F290E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DE2517-FFDB-44E3-991E-865C415B8826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6F7D03-AC74-4987-8247-B58A990351E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BEEF49-1973-43EE-ABD4-7E037813A7B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B7EADA-FB78-4FA9-9520-D83E0D8F84CD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8CB4A2-0C87-47C9-8C4B-B9BA3E2C90BC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D2D5C1-4179-4736-BA45-C19AC8497060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B32661-72D5-4F04-ACE1-EC30AB0CDE8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331478-F85F-4D3E-A6DA-5647BA14CD3D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8068D5-9178-44A0-AAEB-6F35EED63A67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3593E3-C1E4-4BBB-8B41-202BB57C5F6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B18E18-DA27-4B34-9C93-966E6D88235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99867C-A199-4323-96E0-4E372C32987F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424D8-84CB-4710-93EA-67FB2CF29EAF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DB42FA-72B7-4EC6-8731-88363F1EC79A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8809C4-0D47-4B10-9CB8-45403FAB078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60CB4-24EE-4286-B104-B1E7780F25F7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807290-9044-47A7-90E1-CA3E462987B6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58D2-EA42-49C8-AB37-BBF96FAEA58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E1932C-E9CE-473B-AC83-46E902037AB3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230A14-0748-4725-BC9F-A79515DCCFDB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00DD94-854F-4950-9148-B594259CA291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C20D3-903A-4021-AA27-6ABEDC98B36B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B49219-FA68-4BFE-A6FB-19D2B0D4C1FF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3E68FC-F99A-473C-A1B9-AA803E7F6CFB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4323F7-3F56-422F-B8F9-319B4269C514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6AB36C-2BB9-458F-9B65-F616640B5697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CD6E50-E0F0-4933-B850-6730D417353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71C143-A1F3-4138-9AAE-B59B0482EED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BD61EB-293E-42B3-9B29-34C68BECB4A0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6D875-3902-4C5B-BBC1-7ADBFCB34A9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EECE7A-152F-483E-BC66-3DB3F1A6A039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9998B0-FBE4-4736-A71B-DC348C340448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1EBFD-5AF9-4242-8571-9084369DA914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CE59F3-2EE9-4012-9B0E-5DB4FD2A2FEB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87845E-4C98-468A-9220-DFECC42D7793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1B5A5D-AC20-4D4A-B5F5-61EADCE4E37B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B7AA59-7E0F-4BB4-B767-0A6C688AD926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8AE6F-C8BE-4B86-B1BE-7988067A1FC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E78E02-CB57-4CB4-BB07-0110782AEE7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itle 51">
            <a:extLst>
              <a:ext uri="{FF2B5EF4-FFF2-40B4-BE49-F238E27FC236}">
                <a16:creationId xmlns:a16="http://schemas.microsoft.com/office/drawing/2014/main" id="{A2A18BD8-58F2-477C-8542-F5233F275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5950857" cy="1904999"/>
          </a:xfrm>
        </p:spPr>
        <p:txBody>
          <a:bodyPr/>
          <a:lstStyle>
            <a:lvl1pPr>
              <a:lnSpc>
                <a:spcPct val="82000"/>
              </a:lnSpc>
              <a:defRPr sz="6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80470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Statem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E889-7B80-4DAF-BFF1-2CAC896A3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914400"/>
            <a:ext cx="7315200" cy="2174793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1F4C7A-D51B-409D-B308-C00E68C12219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4953000" y="5133162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2DCCC1-7C34-4D1F-92D6-D0FF7F1B2A08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13D148-83B4-497C-BE6D-DB88AFAE19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906698-4C68-4028-AC80-CD35DAA2E8F3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A08F4D-A063-49F1-9F3A-664ECBD5F559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708B89-C029-4E8F-90DC-F57AF9480A68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DD9D23-0A6F-4E21-A479-DEAE1945838C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724715-0A45-4BE3-A597-2830FDE28465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3EB291-8728-49FA-9E36-DE65910405B8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3A2B5F-9AD4-4AAF-AD5C-3745453610BF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9DE044-2228-4555-82E1-80DD994AA315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F92585-5CB0-465E-966D-B7CD61BB094D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EF953C-F1A9-48A1-8B50-74DC119D4014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FBF042-8DD5-4B32-9D19-E3D2DA0CDCC4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5AAF35-711C-45B3-8B74-63476C9F4CA3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3AA7EB-514D-4A09-BD66-80053F00347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6801FA-EDF1-44B7-B74A-D233D1901FB2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2E6C61-DDF2-47D9-8A25-89BB69487158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F9C6F1-437C-49ED-BDB4-BFA7F469DBE7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80F842-8843-4ECD-BDE7-3CD6D542F555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814236-BEAA-4CFC-B101-3AEF7AA8B77B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D7C96E-27D1-4907-930F-0FBC0B6CF852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858C7E-AF70-4F67-B2E8-5ADA3F580674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38C734-4415-4F9B-B96B-AE7393B02692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C10D7-F9B5-4884-95E0-76FFA954D306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3432CC-EC60-49E1-82E4-7E2CBE3EE40A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6C76B7-245D-481E-B35F-7C1ECEB9548A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338E1C-6445-4350-AB97-162B440CB474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0C9512-69D6-40AE-A46C-46C7A8C18D0E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824091-EA77-4290-B5D8-D9ABB8E8F443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747A0A-4A0D-474C-A3A8-8C14A8B72D4D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536A8A-2076-4C05-9C5C-7E9AD95BA4CB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620A82-35FD-44A4-8994-CE526DA47B24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D7F20F-A650-4743-9FC0-A2573AB641DE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BE3A4A-2817-40F0-9829-E5E0844F1DDF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994F37-B45E-48F6-A426-16BA0C3A061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27A624-42CC-4E96-BDC2-D7800A80C6A5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B8DCA6-2948-47B4-BC21-51F554D02642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87E6C4C-5076-4CC1-8A31-4708BB874E99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A557F2-2B51-4A94-8BAD-38C184786E6F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CD0877-E703-46CC-91C2-0B64DCDDC22E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D27D3A3-0135-48AE-8310-53F0B4338891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100DEA-196D-4FF4-B6C0-73F96315C0B0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 Placeholder 53">
            <a:extLst>
              <a:ext uri="{FF2B5EF4-FFF2-40B4-BE49-F238E27FC236}">
                <a16:creationId xmlns:a16="http://schemas.microsoft.com/office/drawing/2014/main" id="{5B8EF472-40A4-439A-B62A-2B3D53CEF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8400" y="3422650"/>
            <a:ext cx="7315200" cy="64008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7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76D7-B2D9-6E8E-40FC-ED54DFC3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0DF3E-46A8-1D27-5425-A48DEE450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FC5AA-59E0-BDDC-E21E-5AEF473E5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229E4-7424-8149-CB2F-A1A8F25B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529AF-2C2F-954D-1639-3FC7BF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0F06-0BE0-00D8-5D07-05257757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43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D37D-F050-4443-A487-60726AD4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4B931-F05F-4E7D-B4A8-15A4ABE7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0D7A9-D51E-4346-B207-B8159C3E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C9F8-2065-4458-BCFA-8C9ECE2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46DC-8DF4-4C60-9170-18A1563C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A1F28-9C93-4336-8693-7CB6A06B6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655300" y="457200"/>
            <a:ext cx="11557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423A-9022-4A15-B482-E98FE360E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10033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2CDD-31EE-4AA1-8BDA-B32EF540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E4C41-B1D2-4534-9A0D-8BA94B6B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C4A0-B694-46FC-BC70-9DD74904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9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C308-A595-4731-81D6-E996B8DA199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4747-4051-4C7A-B674-A1E64ACD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t>12/4/2025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6A6F-2612-48E0-B685-EE5FD0A1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D39-0025-4E14-A207-974EC0FD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t>‹#›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593348-F93D-4FEF-A9B9-1AEA4A21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3731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638800" cy="7220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D9FA7-D2DB-46FB-BE00-B926A730276E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E2998-F3DA-4CEC-9A7D-6C088E1B497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4CA604-4385-462E-97F5-497C4C504015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15F7ED-889E-4F9E-A1EC-B09712AAF8F4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E4E17-2397-4CA3-ABA9-61E3BD55940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3A5CD1-6182-4595-B8A8-D785063BF71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FE459-FDBA-4224-BF8C-7FB56F088B01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2F31E-ABF9-488A-BA83-294468B5A968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3162D5-7247-412F-A7EA-E2527FDDE86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5EB49-78D9-47C5-8F4C-92D82FF96117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53BD94-FC6C-491C-87CC-FE707C871FD4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82946-E68D-4E5D-A508-7F6DEA27248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FFC926-DCB2-4DFD-8921-31D3740A1576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D561CC-A307-418B-BB5B-2E9F6029C1F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41DF09-4DE2-4BA3-8850-42F1FE05A31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43D14-4DD4-4BBF-9C77-D2CF60D0443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390E2C-0C7D-4CE4-9EDE-DDC867E57F7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A0F7AE-90E5-429D-94C7-CEF924483DC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5E2EAA-30F6-4FD9-AD9B-7853CD78081E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27C85E-1B82-4FE6-BBB7-5F2120F9A818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55D4A9-FB64-4681-89C3-FE7FC1BA5D7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CF25C3-5B20-4C65-97E6-2FCBDCF69FA5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C2C835-ACA7-4713-BA24-2EC3F725F54B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839F09-6869-4782-997A-C1DB13D3FAFD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EAC811-8309-4A43-8AAB-7D47E24129FF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AA284-744C-4339-8893-D6368FD10AA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865B7A3-B595-43E8-9EBD-1FED225C9FCB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1848C6-7FFC-4763-9871-A8C7CE2CBD6C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7BA53C-5927-4890-95E0-16501B2A2A63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9EF25D-B45E-483F-A696-70FB19DAB92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C84430-0710-42C3-979B-215E8CEF9C6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A3273-E3DC-4FAE-9AFF-EC913E562EE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0D7267-1414-4CB3-9CEF-BEBE0366111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9874A-9569-4901-8D42-9F6951FAB3F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6393A6-A398-46C6-84A8-A69133016DD7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240AB8-C073-4DBB-B4F1-A7BAF3CDDD94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56CA01-A592-4EFF-B363-73DF3F9E94E9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841B5E-00CD-4F84-848E-6459D72CA08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BA4167D-13BE-4368-9C93-86A0A7BA3944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D57581-16D5-457C-AB8A-C39E91AF784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128766-36EC-4898-BC9F-3A0ED7FC0E84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94E878-CEB4-4E65-853B-05717F1F47A5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463117-BF45-4116-9B90-88E469EA87A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139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ll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410F133-604A-4AC7-8A06-35B16808E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3E8B-89CE-4EF5-BBB9-62368C38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503"/>
            <a:ext cx="4389120" cy="2391042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B91ED-E0FA-43C7-8B4E-31F9017845E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609630" y="457200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B0108-0379-4A18-900E-6A61DF3018CE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2F77B2-9024-4ACC-A728-CA3AB71F5A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B7A39-4E40-4061-A76F-7B79D98B54EE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441B9D-EA57-4F40-8DCE-CBEF348C3A0F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E4E4D0-FF92-495C-9CD5-354ED892367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AF130-6E23-4412-BC70-EE04DCC1545D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BE821-58B4-49BB-A652-52A61F3BD10D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66007-2868-471F-B969-3FB8E82DCC4E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270846-6F4C-40AA-99D4-EF9934A7E39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3D0E3-2D30-4032-9E53-A7EB9F4BC9C3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D40A0A-73C4-4955-9FF6-0EEB215FD39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4D811-319A-4186-8A59-457C07D35712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0FC748-AD59-44E9-9226-9F3F398D3C6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A6B2FE-A112-480D-A8E6-6ED513559C90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BBC33B-5E76-47D0-9997-B175DC5CA88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FE826-C991-4781-9C3E-F5243696119B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FB7C3C-C9B9-4A7C-9802-BE61D791106C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058B8-6C4B-4DD3-9D56-2A32C09E480C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DDCE3B-CBF0-46A0-95E3-BE2D1DB5CC39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898F72-C445-4743-97BA-4379F1696CC7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0A55B-CEB1-43A3-BD42-9118CCCC4997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50D7FF-ABF7-48B0-B01A-BDAB3E56A59C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498461-453E-4B01-AC09-28EB4FE30933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BDCEB-800E-4D28-B2C3-1A925BFB4697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C4C5D3-38A9-48A3-A737-2E1782DEC6C3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67A3C2-5E36-485E-BD0C-74020928665D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642CE-A789-4786-8A92-D88EC62AC133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86D89-2FDC-4706-8B37-36CF6ABF07FB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E86223-C5DA-4CB7-B13B-0B51B75F54C4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3558B8-06E0-4621-852F-9D8F09A23F14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6A1217-0C47-4B68-B46A-6D7E7E1D3BBD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AD3D5E-D368-4C1C-96EE-A63B27AC18E9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589BCD-A0C1-497B-8D9B-7071336DC859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FF6291-0096-416B-8932-CFAEE8C24CC3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0A9BCD-4E63-42B7-9992-63F009834CC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F9331-6EB0-4EF1-AF1B-D8101C2D5B8D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7CE7BB-5D54-49B3-B53E-541559A726B8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134D3C-A529-412E-B918-F35B50DB4607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216BF-A380-4FA9-9B4A-C9DC258CCF12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A18A3-B765-448E-A96D-70ECA09B74C4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09F6E8-DEAA-40C5-A466-3C2C305FF26A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730DF2-B7B8-470D-B166-19B7C7F51A75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6C6F15D6-83AC-4099-9946-CE8B5A1B7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33" y="4370504"/>
            <a:ext cx="438912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or Presenter Name</a:t>
            </a:r>
          </a:p>
          <a:p>
            <a:pPr lvl="1"/>
            <a:endParaRPr/>
          </a:p>
        </p:txBody>
      </p:sp>
    </p:spTree>
    <p:extLst>
      <p:ext uri="{BB962C8B-B14F-4D97-AF65-F5344CB8AC3E}">
        <p14:creationId xmlns:p14="http://schemas.microsoft.com/office/powerpoint/2010/main" val="179515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715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7025923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7044E344-4143-45A0-BB19-DE4ABD73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80" y="5240354"/>
            <a:ext cx="45719" cy="1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4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58538C-6DCE-48AB-8A34-6553092FE476}"/>
              </a:ext>
            </a:extLst>
          </p:cNvPr>
          <p:cNvGrpSpPr/>
          <p:nvPr/>
        </p:nvGrpSpPr>
        <p:grpSpPr bwMode="ltGray">
          <a:xfrm>
            <a:off x="0" y="1"/>
            <a:ext cx="5266036" cy="6858000"/>
            <a:chOff x="0" y="1"/>
            <a:chExt cx="5266036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F7992-9D3F-4C17-B64D-6183DCA4456E}"/>
                </a:ext>
              </a:extLst>
            </p:cNvPr>
            <p:cNvSpPr/>
            <p:nvPr/>
          </p:nvSpPr>
          <p:spPr bwMode="ltGray">
            <a:xfrm>
              <a:off x="0" y="1"/>
              <a:ext cx="5266036" cy="6858000"/>
            </a:xfrm>
            <a:custGeom>
              <a:avLst/>
              <a:gdLst>
                <a:gd name="connsiteX0" fmla="*/ 0 w 5266036"/>
                <a:gd name="connsiteY0" fmla="*/ 0 h 6858000"/>
                <a:gd name="connsiteX1" fmla="*/ 3014696 w 5266036"/>
                <a:gd name="connsiteY1" fmla="*/ 0 h 6858000"/>
                <a:gd name="connsiteX2" fmla="*/ 3040982 w 5266036"/>
                <a:gd name="connsiteY2" fmla="*/ 11408 h 6858000"/>
                <a:gd name="connsiteX3" fmla="*/ 5250901 w 5266036"/>
                <a:gd name="connsiteY3" fmla="*/ 4085922 h 6858000"/>
                <a:gd name="connsiteX4" fmla="*/ 3435696 w 5266036"/>
                <a:gd name="connsiteY4" fmla="*/ 6839477 h 6858000"/>
                <a:gd name="connsiteX5" fmla="*/ 3398836 w 5266036"/>
                <a:gd name="connsiteY5" fmla="*/ 6858000 h 6858000"/>
                <a:gd name="connsiteX6" fmla="*/ 0 w 5266036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6036" h="6858000">
                  <a:moveTo>
                    <a:pt x="0" y="0"/>
                  </a:moveTo>
                  <a:lnTo>
                    <a:pt x="3014696" y="0"/>
                  </a:lnTo>
                  <a:lnTo>
                    <a:pt x="3040982" y="11408"/>
                  </a:lnTo>
                  <a:cubicBezTo>
                    <a:pt x="4562919" y="717837"/>
                    <a:pt x="5390071" y="2397951"/>
                    <a:pt x="5250901" y="4085922"/>
                  </a:cubicBezTo>
                  <a:cubicBezTo>
                    <a:pt x="5138669" y="5484335"/>
                    <a:pt x="4361602" y="6343612"/>
                    <a:pt x="3435696" y="6839477"/>
                  </a:cubicBezTo>
                  <a:lnTo>
                    <a:pt x="339883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F217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8B0534-2EEE-4824-8F44-ACC22A3132AF}"/>
                </a:ext>
              </a:extLst>
            </p:cNvPr>
            <p:cNvSpPr/>
            <p:nvPr/>
          </p:nvSpPr>
          <p:spPr bwMode="ltGray">
            <a:xfrm>
              <a:off x="1" y="99439"/>
              <a:ext cx="287275" cy="1443098"/>
            </a:xfrm>
            <a:custGeom>
              <a:avLst/>
              <a:gdLst>
                <a:gd name="connsiteX0" fmla="*/ 94635 w 287275"/>
                <a:gd name="connsiteY0" fmla="*/ 646457 h 1443098"/>
                <a:gd name="connsiteX1" fmla="*/ 110030 w 287275"/>
                <a:gd name="connsiteY1" fmla="*/ 646457 h 1443098"/>
                <a:gd name="connsiteX2" fmla="*/ 176725 w 287275"/>
                <a:gd name="connsiteY2" fmla="*/ 1205691 h 1443098"/>
                <a:gd name="connsiteX3" fmla="*/ 17148 w 287275"/>
                <a:gd name="connsiteY3" fmla="*/ 1435626 h 1443098"/>
                <a:gd name="connsiteX4" fmla="*/ 0 w 287275"/>
                <a:gd name="connsiteY4" fmla="*/ 1443098 h 1443098"/>
                <a:gd name="connsiteX5" fmla="*/ 0 w 287275"/>
                <a:gd name="connsiteY5" fmla="*/ 675806 h 1443098"/>
                <a:gd name="connsiteX6" fmla="*/ 79246 w 287275"/>
                <a:gd name="connsiteY6" fmla="*/ 0 h 1443098"/>
                <a:gd name="connsiteX7" fmla="*/ 161336 w 287275"/>
                <a:gd name="connsiteY7" fmla="*/ 10261 h 1443098"/>
                <a:gd name="connsiteX8" fmla="*/ 145941 w 287275"/>
                <a:gd name="connsiteY8" fmla="*/ 287314 h 1443098"/>
                <a:gd name="connsiteX9" fmla="*/ 62169 w 287275"/>
                <a:gd name="connsiteY9" fmla="*/ 305030 h 1443098"/>
                <a:gd name="connsiteX10" fmla="*/ 0 w 287275"/>
                <a:gd name="connsiteY10" fmla="*/ 311825 h 1443098"/>
                <a:gd name="connsiteX11" fmla="*/ 0 w 287275"/>
                <a:gd name="connsiteY11" fmla="*/ 20391 h 1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275" h="1443098">
                  <a:moveTo>
                    <a:pt x="94635" y="646457"/>
                  </a:moveTo>
                  <a:cubicBezTo>
                    <a:pt x="99769" y="646457"/>
                    <a:pt x="104897" y="646457"/>
                    <a:pt x="110030" y="646457"/>
                  </a:cubicBezTo>
                  <a:cubicBezTo>
                    <a:pt x="438389" y="692630"/>
                    <a:pt x="217770" y="1000466"/>
                    <a:pt x="176725" y="1205691"/>
                  </a:cubicBezTo>
                  <a:cubicBezTo>
                    <a:pt x="145302" y="1376283"/>
                    <a:pt x="141374" y="1381895"/>
                    <a:pt x="17148" y="1435626"/>
                  </a:cubicBezTo>
                  <a:lnTo>
                    <a:pt x="0" y="1443098"/>
                  </a:lnTo>
                  <a:lnTo>
                    <a:pt x="0" y="675806"/>
                  </a:lnTo>
                  <a:close/>
                  <a:moveTo>
                    <a:pt x="79246" y="0"/>
                  </a:moveTo>
                  <a:cubicBezTo>
                    <a:pt x="99769" y="0"/>
                    <a:pt x="120291" y="5128"/>
                    <a:pt x="161336" y="10261"/>
                  </a:cubicBezTo>
                  <a:cubicBezTo>
                    <a:pt x="325515" y="92351"/>
                    <a:pt x="274209" y="246269"/>
                    <a:pt x="145941" y="287314"/>
                  </a:cubicBezTo>
                  <a:cubicBezTo>
                    <a:pt x="116441" y="296292"/>
                    <a:pt x="88864" y="301422"/>
                    <a:pt x="62169" y="305030"/>
                  </a:cubicBezTo>
                  <a:lnTo>
                    <a:pt x="0" y="311825"/>
                  </a:lnTo>
                  <a:lnTo>
                    <a:pt x="0" y="20391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E5AB32-14B9-4441-BD18-CA3B7FA72F4A}"/>
                </a:ext>
              </a:extLst>
            </p:cNvPr>
            <p:cNvSpPr/>
            <p:nvPr/>
          </p:nvSpPr>
          <p:spPr bwMode="ltGray">
            <a:xfrm>
              <a:off x="0" y="3622695"/>
              <a:ext cx="911379" cy="2599608"/>
            </a:xfrm>
            <a:custGeom>
              <a:avLst/>
              <a:gdLst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309186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000131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16" fmla="*/ 0 w 911379"/>
                <a:gd name="connsiteY16" fmla="*/ 0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0 w 911379"/>
                <a:gd name="connsiteY3" fmla="*/ 3000131 h 3315846"/>
                <a:gd name="connsiteX4" fmla="*/ 0 w 911379"/>
                <a:gd name="connsiteY4" fmla="*/ 0 h 3315846"/>
                <a:gd name="connsiteX5" fmla="*/ 63852 w 911379"/>
                <a:gd name="connsiteY5" fmla="*/ 32258 h 3315846"/>
                <a:gd name="connsiteX6" fmla="*/ 253681 w 911379"/>
                <a:gd name="connsiteY6" fmla="*/ 140003 h 3315846"/>
                <a:gd name="connsiteX7" fmla="*/ 376816 w 911379"/>
                <a:gd name="connsiteY7" fmla="*/ 432445 h 3315846"/>
                <a:gd name="connsiteX8" fmla="*/ 587173 w 911379"/>
                <a:gd name="connsiteY8" fmla="*/ 545318 h 3315846"/>
                <a:gd name="connsiteX9" fmla="*/ 900137 w 911379"/>
                <a:gd name="connsiteY9" fmla="*/ 919855 h 3315846"/>
                <a:gd name="connsiteX10" fmla="*/ 664129 w 911379"/>
                <a:gd name="connsiteY10" fmla="*/ 1284126 h 3315846"/>
                <a:gd name="connsiteX11" fmla="*/ 566651 w 911379"/>
                <a:gd name="connsiteY11" fmla="*/ 1684313 h 3315846"/>
                <a:gd name="connsiteX12" fmla="*/ 304987 w 911379"/>
                <a:gd name="connsiteY12" fmla="*/ 2002411 h 3315846"/>
                <a:gd name="connsiteX13" fmla="*/ 63852 w 911379"/>
                <a:gd name="connsiteY13" fmla="*/ 2489821 h 3315846"/>
                <a:gd name="connsiteX14" fmla="*/ 0 w 911379"/>
                <a:gd name="connsiteY14" fmla="*/ 2599608 h 3315846"/>
                <a:gd name="connsiteX15" fmla="*/ 0 w 911379"/>
                <a:gd name="connsiteY15" fmla="*/ 0 h 3315846"/>
                <a:gd name="connsiteX0" fmla="*/ 0 w 911379"/>
                <a:gd name="connsiteY0" fmla="*/ 3000131 h 3027252"/>
                <a:gd name="connsiteX1" fmla="*/ 9176 w 911379"/>
                <a:gd name="connsiteY1" fmla="*/ 3027252 h 3027252"/>
                <a:gd name="connsiteX2" fmla="*/ 0 w 911379"/>
                <a:gd name="connsiteY2" fmla="*/ 3000131 h 3027252"/>
                <a:gd name="connsiteX3" fmla="*/ 0 w 911379"/>
                <a:gd name="connsiteY3" fmla="*/ 0 h 3027252"/>
                <a:gd name="connsiteX4" fmla="*/ 63852 w 911379"/>
                <a:gd name="connsiteY4" fmla="*/ 32258 h 3027252"/>
                <a:gd name="connsiteX5" fmla="*/ 253681 w 911379"/>
                <a:gd name="connsiteY5" fmla="*/ 140003 h 3027252"/>
                <a:gd name="connsiteX6" fmla="*/ 376816 w 911379"/>
                <a:gd name="connsiteY6" fmla="*/ 432445 h 3027252"/>
                <a:gd name="connsiteX7" fmla="*/ 587173 w 911379"/>
                <a:gd name="connsiteY7" fmla="*/ 545318 h 3027252"/>
                <a:gd name="connsiteX8" fmla="*/ 900137 w 911379"/>
                <a:gd name="connsiteY8" fmla="*/ 919855 h 3027252"/>
                <a:gd name="connsiteX9" fmla="*/ 664129 w 911379"/>
                <a:gd name="connsiteY9" fmla="*/ 1284126 h 3027252"/>
                <a:gd name="connsiteX10" fmla="*/ 566651 w 911379"/>
                <a:gd name="connsiteY10" fmla="*/ 1684313 h 3027252"/>
                <a:gd name="connsiteX11" fmla="*/ 304987 w 911379"/>
                <a:gd name="connsiteY11" fmla="*/ 2002411 h 3027252"/>
                <a:gd name="connsiteX12" fmla="*/ 63852 w 911379"/>
                <a:gd name="connsiteY12" fmla="*/ 2489821 h 3027252"/>
                <a:gd name="connsiteX13" fmla="*/ 0 w 911379"/>
                <a:gd name="connsiteY13" fmla="*/ 2599608 h 3027252"/>
                <a:gd name="connsiteX14" fmla="*/ 0 w 911379"/>
                <a:gd name="connsiteY14" fmla="*/ 0 h 3027252"/>
                <a:gd name="connsiteX0" fmla="*/ 0 w 911379"/>
                <a:gd name="connsiteY0" fmla="*/ 0 h 2599608"/>
                <a:gd name="connsiteX1" fmla="*/ 63852 w 911379"/>
                <a:gd name="connsiteY1" fmla="*/ 32258 h 2599608"/>
                <a:gd name="connsiteX2" fmla="*/ 253681 w 911379"/>
                <a:gd name="connsiteY2" fmla="*/ 140003 h 2599608"/>
                <a:gd name="connsiteX3" fmla="*/ 376816 w 911379"/>
                <a:gd name="connsiteY3" fmla="*/ 432445 h 2599608"/>
                <a:gd name="connsiteX4" fmla="*/ 587173 w 911379"/>
                <a:gd name="connsiteY4" fmla="*/ 545318 h 2599608"/>
                <a:gd name="connsiteX5" fmla="*/ 900137 w 911379"/>
                <a:gd name="connsiteY5" fmla="*/ 919855 h 2599608"/>
                <a:gd name="connsiteX6" fmla="*/ 664129 w 911379"/>
                <a:gd name="connsiteY6" fmla="*/ 1284126 h 2599608"/>
                <a:gd name="connsiteX7" fmla="*/ 566651 w 911379"/>
                <a:gd name="connsiteY7" fmla="*/ 1684313 h 2599608"/>
                <a:gd name="connsiteX8" fmla="*/ 304987 w 911379"/>
                <a:gd name="connsiteY8" fmla="*/ 2002411 h 2599608"/>
                <a:gd name="connsiteX9" fmla="*/ 63852 w 911379"/>
                <a:gd name="connsiteY9" fmla="*/ 2489821 h 2599608"/>
                <a:gd name="connsiteX10" fmla="*/ 0 w 911379"/>
                <a:gd name="connsiteY10" fmla="*/ 2599608 h 2599608"/>
                <a:gd name="connsiteX11" fmla="*/ 0 w 911379"/>
                <a:gd name="connsiteY11" fmla="*/ 0 h 25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379" h="2599608">
                  <a:moveTo>
                    <a:pt x="0" y="0"/>
                  </a:moveTo>
                  <a:lnTo>
                    <a:pt x="63852" y="32258"/>
                  </a:lnTo>
                  <a:cubicBezTo>
                    <a:pt x="140808" y="68175"/>
                    <a:pt x="192114" y="57913"/>
                    <a:pt x="253681" y="140003"/>
                  </a:cubicBezTo>
                  <a:cubicBezTo>
                    <a:pt x="320382" y="232354"/>
                    <a:pt x="289598" y="340094"/>
                    <a:pt x="376816" y="432445"/>
                  </a:cubicBezTo>
                  <a:cubicBezTo>
                    <a:pt x="433255" y="494012"/>
                    <a:pt x="520473" y="504273"/>
                    <a:pt x="587173" y="545318"/>
                  </a:cubicBezTo>
                  <a:cubicBezTo>
                    <a:pt x="720569" y="627408"/>
                    <a:pt x="966838" y="724892"/>
                    <a:pt x="900137" y="919855"/>
                  </a:cubicBezTo>
                  <a:cubicBezTo>
                    <a:pt x="843703" y="1089163"/>
                    <a:pt x="623085" y="1058379"/>
                    <a:pt x="664129" y="1284126"/>
                  </a:cubicBezTo>
                  <a:cubicBezTo>
                    <a:pt x="700046" y="1509872"/>
                    <a:pt x="828309" y="1550917"/>
                    <a:pt x="566651" y="1684313"/>
                  </a:cubicBezTo>
                  <a:cubicBezTo>
                    <a:pt x="366555" y="1786925"/>
                    <a:pt x="366555" y="1812581"/>
                    <a:pt x="304987" y="2002411"/>
                  </a:cubicBezTo>
                  <a:cubicBezTo>
                    <a:pt x="253681" y="2166590"/>
                    <a:pt x="156202" y="2341031"/>
                    <a:pt x="63852" y="2489821"/>
                  </a:cubicBezTo>
                  <a:lnTo>
                    <a:pt x="0" y="259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488622-94FE-4C3B-93ED-066BAA75BF59}"/>
                </a:ext>
              </a:extLst>
            </p:cNvPr>
            <p:cNvSpPr/>
            <p:nvPr/>
          </p:nvSpPr>
          <p:spPr bwMode="ltGray">
            <a:xfrm>
              <a:off x="266515" y="81480"/>
              <a:ext cx="1128733" cy="1128733"/>
            </a:xfrm>
            <a:custGeom>
              <a:avLst/>
              <a:gdLst>
                <a:gd name="connsiteX0" fmla="*/ 92869 w 209550"/>
                <a:gd name="connsiteY0" fmla="*/ 7144 h 209550"/>
                <a:gd name="connsiteX1" fmla="*/ 92869 w 209550"/>
                <a:gd name="connsiteY1" fmla="*/ 7144 h 209550"/>
                <a:gd name="connsiteX2" fmla="*/ 7144 w 209550"/>
                <a:gd name="connsiteY2" fmla="*/ 29051 h 209550"/>
                <a:gd name="connsiteX3" fmla="*/ 7144 w 209550"/>
                <a:gd name="connsiteY3" fmla="*/ 30004 h 209550"/>
                <a:gd name="connsiteX4" fmla="*/ 16669 w 209550"/>
                <a:gd name="connsiteY4" fmla="*/ 42386 h 209550"/>
                <a:gd name="connsiteX5" fmla="*/ 25241 w 209550"/>
                <a:gd name="connsiteY5" fmla="*/ 41434 h 209550"/>
                <a:gd name="connsiteX6" fmla="*/ 63341 w 209550"/>
                <a:gd name="connsiteY6" fmla="*/ 165259 h 209550"/>
                <a:gd name="connsiteX7" fmla="*/ 88106 w 209550"/>
                <a:gd name="connsiteY7" fmla="*/ 202406 h 209550"/>
                <a:gd name="connsiteX8" fmla="*/ 105251 w 209550"/>
                <a:gd name="connsiteY8" fmla="*/ 193834 h 209550"/>
                <a:gd name="connsiteX9" fmla="*/ 128111 w 209550"/>
                <a:gd name="connsiteY9" fmla="*/ 149066 h 209550"/>
                <a:gd name="connsiteX10" fmla="*/ 165259 w 209550"/>
                <a:gd name="connsiteY10" fmla="*/ 120491 h 209550"/>
                <a:gd name="connsiteX11" fmla="*/ 92869 w 209550"/>
                <a:gd name="connsiteY11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209550">
                  <a:moveTo>
                    <a:pt x="92869" y="7144"/>
                  </a:moveTo>
                  <a:cubicBezTo>
                    <a:pt x="91916" y="7144"/>
                    <a:pt x="91916" y="7144"/>
                    <a:pt x="92869" y="7144"/>
                  </a:cubicBezTo>
                  <a:cubicBezTo>
                    <a:pt x="63341" y="12859"/>
                    <a:pt x="34766" y="20479"/>
                    <a:pt x="7144" y="29051"/>
                  </a:cubicBezTo>
                  <a:cubicBezTo>
                    <a:pt x="7144" y="29051"/>
                    <a:pt x="7144" y="30004"/>
                    <a:pt x="7144" y="30004"/>
                  </a:cubicBezTo>
                  <a:lnTo>
                    <a:pt x="16669" y="42386"/>
                  </a:lnTo>
                  <a:cubicBezTo>
                    <a:pt x="19526" y="41434"/>
                    <a:pt x="22384" y="41434"/>
                    <a:pt x="25241" y="41434"/>
                  </a:cubicBezTo>
                  <a:cubicBezTo>
                    <a:pt x="74771" y="41434"/>
                    <a:pt x="57626" y="134779"/>
                    <a:pt x="63341" y="165259"/>
                  </a:cubicBezTo>
                  <a:cubicBezTo>
                    <a:pt x="67151" y="183356"/>
                    <a:pt x="74771" y="202406"/>
                    <a:pt x="88106" y="202406"/>
                  </a:cubicBezTo>
                  <a:cubicBezTo>
                    <a:pt x="92869" y="202406"/>
                    <a:pt x="98584" y="199549"/>
                    <a:pt x="105251" y="193834"/>
                  </a:cubicBezTo>
                  <a:cubicBezTo>
                    <a:pt x="115729" y="183356"/>
                    <a:pt x="116681" y="162401"/>
                    <a:pt x="128111" y="149066"/>
                  </a:cubicBezTo>
                  <a:cubicBezTo>
                    <a:pt x="138589" y="136684"/>
                    <a:pt x="152876" y="130969"/>
                    <a:pt x="165259" y="120491"/>
                  </a:cubicBezTo>
                  <a:cubicBezTo>
                    <a:pt x="265271" y="38576"/>
                    <a:pt x="172879" y="7144"/>
                    <a:pt x="92869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0FA815-C9EC-4D30-BDA4-05095D08506E}"/>
                </a:ext>
              </a:extLst>
            </p:cNvPr>
            <p:cNvSpPr/>
            <p:nvPr/>
          </p:nvSpPr>
          <p:spPr bwMode="ltGray">
            <a:xfrm>
              <a:off x="1807406" y="19914"/>
              <a:ext cx="3232281" cy="5848895"/>
            </a:xfrm>
            <a:custGeom>
              <a:avLst/>
              <a:gdLst>
                <a:gd name="connsiteX0" fmla="*/ 227806 w 600075"/>
                <a:gd name="connsiteY0" fmla="*/ 7144 h 1085850"/>
                <a:gd name="connsiteX1" fmla="*/ 219234 w 600075"/>
                <a:gd name="connsiteY1" fmla="*/ 18574 h 1085850"/>
                <a:gd name="connsiteX2" fmla="*/ 183039 w 600075"/>
                <a:gd name="connsiteY2" fmla="*/ 66199 h 1085850"/>
                <a:gd name="connsiteX3" fmla="*/ 161131 w 600075"/>
                <a:gd name="connsiteY3" fmla="*/ 73819 h 1085850"/>
                <a:gd name="connsiteX4" fmla="*/ 130651 w 600075"/>
                <a:gd name="connsiteY4" fmla="*/ 63341 h 1085850"/>
                <a:gd name="connsiteX5" fmla="*/ 105886 w 600075"/>
                <a:gd name="connsiteY5" fmla="*/ 57626 h 1085850"/>
                <a:gd name="connsiteX6" fmla="*/ 83979 w 600075"/>
                <a:gd name="connsiteY6" fmla="*/ 113824 h 1085850"/>
                <a:gd name="connsiteX7" fmla="*/ 104934 w 600075"/>
                <a:gd name="connsiteY7" fmla="*/ 173831 h 1085850"/>
                <a:gd name="connsiteX8" fmla="*/ 124936 w 600075"/>
                <a:gd name="connsiteY8" fmla="*/ 167164 h 1085850"/>
                <a:gd name="connsiteX9" fmla="*/ 156369 w 600075"/>
                <a:gd name="connsiteY9" fmla="*/ 135731 h 1085850"/>
                <a:gd name="connsiteX10" fmla="*/ 172561 w 600075"/>
                <a:gd name="connsiteY10" fmla="*/ 151924 h 1085850"/>
                <a:gd name="connsiteX11" fmla="*/ 157321 w 600075"/>
                <a:gd name="connsiteY11" fmla="*/ 202406 h 1085850"/>
                <a:gd name="connsiteX12" fmla="*/ 71596 w 600075"/>
                <a:gd name="connsiteY12" fmla="*/ 252889 h 1085850"/>
                <a:gd name="connsiteX13" fmla="*/ 68739 w 600075"/>
                <a:gd name="connsiteY13" fmla="*/ 294799 h 1085850"/>
                <a:gd name="connsiteX14" fmla="*/ 43021 w 600075"/>
                <a:gd name="connsiteY14" fmla="*/ 356711 h 1085850"/>
                <a:gd name="connsiteX15" fmla="*/ 62071 w 600075"/>
                <a:gd name="connsiteY15" fmla="*/ 370999 h 1085850"/>
                <a:gd name="connsiteX16" fmla="*/ 131604 w 600075"/>
                <a:gd name="connsiteY16" fmla="*/ 313849 h 1085850"/>
                <a:gd name="connsiteX17" fmla="*/ 167799 w 600075"/>
                <a:gd name="connsiteY17" fmla="*/ 295751 h 1085850"/>
                <a:gd name="connsiteX18" fmla="*/ 199231 w 600075"/>
                <a:gd name="connsiteY18" fmla="*/ 308134 h 1085850"/>
                <a:gd name="connsiteX19" fmla="*/ 237331 w 600075"/>
                <a:gd name="connsiteY19" fmla="*/ 320516 h 1085850"/>
                <a:gd name="connsiteX20" fmla="*/ 242094 w 600075"/>
                <a:gd name="connsiteY20" fmla="*/ 320516 h 1085850"/>
                <a:gd name="connsiteX21" fmla="*/ 270669 w 600075"/>
                <a:gd name="connsiteY21" fmla="*/ 291941 h 1085850"/>
                <a:gd name="connsiteX22" fmla="*/ 287814 w 600075"/>
                <a:gd name="connsiteY22" fmla="*/ 270034 h 1085850"/>
                <a:gd name="connsiteX23" fmla="*/ 290671 w 600075"/>
                <a:gd name="connsiteY23" fmla="*/ 270034 h 1085850"/>
                <a:gd name="connsiteX24" fmla="*/ 321151 w 600075"/>
                <a:gd name="connsiteY24" fmla="*/ 304324 h 1085850"/>
                <a:gd name="connsiteX25" fmla="*/ 292576 w 600075"/>
                <a:gd name="connsiteY25" fmla="*/ 355759 h 1085850"/>
                <a:gd name="connsiteX26" fmla="*/ 326866 w 600075"/>
                <a:gd name="connsiteY26" fmla="*/ 416719 h 1085850"/>
                <a:gd name="connsiteX27" fmla="*/ 291624 w 600075"/>
                <a:gd name="connsiteY27" fmla="*/ 428149 h 1085850"/>
                <a:gd name="connsiteX28" fmla="*/ 232569 w 600075"/>
                <a:gd name="connsiteY28" fmla="*/ 418624 h 1085850"/>
                <a:gd name="connsiteX29" fmla="*/ 225901 w 600075"/>
                <a:gd name="connsiteY29" fmla="*/ 418624 h 1085850"/>
                <a:gd name="connsiteX30" fmla="*/ 217329 w 600075"/>
                <a:gd name="connsiteY30" fmla="*/ 418624 h 1085850"/>
                <a:gd name="connsiteX31" fmla="*/ 208756 w 600075"/>
                <a:gd name="connsiteY31" fmla="*/ 418624 h 1085850"/>
                <a:gd name="connsiteX32" fmla="*/ 191611 w 600075"/>
                <a:gd name="connsiteY32" fmla="*/ 415766 h 1085850"/>
                <a:gd name="connsiteX33" fmla="*/ 156369 w 600075"/>
                <a:gd name="connsiteY33" fmla="*/ 390049 h 1085850"/>
                <a:gd name="connsiteX34" fmla="*/ 151606 w 600075"/>
                <a:gd name="connsiteY34" fmla="*/ 390049 h 1085850"/>
                <a:gd name="connsiteX35" fmla="*/ 68739 w 600075"/>
                <a:gd name="connsiteY35" fmla="*/ 433864 h 1085850"/>
                <a:gd name="connsiteX36" fmla="*/ 18256 w 600075"/>
                <a:gd name="connsiteY36" fmla="*/ 501491 h 1085850"/>
                <a:gd name="connsiteX37" fmla="*/ 35401 w 600075"/>
                <a:gd name="connsiteY37" fmla="*/ 668179 h 1085850"/>
                <a:gd name="connsiteX38" fmla="*/ 82074 w 600075"/>
                <a:gd name="connsiteY38" fmla="*/ 683419 h 1085850"/>
                <a:gd name="connsiteX39" fmla="*/ 130651 w 600075"/>
                <a:gd name="connsiteY39" fmla="*/ 678656 h 1085850"/>
                <a:gd name="connsiteX40" fmla="*/ 162084 w 600075"/>
                <a:gd name="connsiteY40" fmla="*/ 676751 h 1085850"/>
                <a:gd name="connsiteX41" fmla="*/ 207804 w 600075"/>
                <a:gd name="connsiteY41" fmla="*/ 731044 h 1085850"/>
                <a:gd name="connsiteX42" fmla="*/ 214471 w 600075"/>
                <a:gd name="connsiteY42" fmla="*/ 812006 h 1085850"/>
                <a:gd name="connsiteX43" fmla="*/ 233521 w 600075"/>
                <a:gd name="connsiteY43" fmla="*/ 892016 h 1085850"/>
                <a:gd name="connsiteX44" fmla="*/ 202089 w 600075"/>
                <a:gd name="connsiteY44" fmla="*/ 1046321 h 1085850"/>
                <a:gd name="connsiteX45" fmla="*/ 223044 w 600075"/>
                <a:gd name="connsiteY45" fmla="*/ 1084421 h 1085850"/>
                <a:gd name="connsiteX46" fmla="*/ 256381 w 600075"/>
                <a:gd name="connsiteY46" fmla="*/ 1060609 h 1085850"/>
                <a:gd name="connsiteX47" fmla="*/ 335439 w 600075"/>
                <a:gd name="connsiteY47" fmla="*/ 977741 h 1085850"/>
                <a:gd name="connsiteX48" fmla="*/ 402114 w 600075"/>
                <a:gd name="connsiteY48" fmla="*/ 823436 h 1085850"/>
                <a:gd name="connsiteX49" fmla="*/ 404971 w 600075"/>
                <a:gd name="connsiteY49" fmla="*/ 746284 h 1085850"/>
                <a:gd name="connsiteX50" fmla="*/ 446881 w 600075"/>
                <a:gd name="connsiteY50" fmla="*/ 645319 h 1085850"/>
                <a:gd name="connsiteX51" fmla="*/ 434499 w 600075"/>
                <a:gd name="connsiteY51" fmla="*/ 600551 h 1085850"/>
                <a:gd name="connsiteX52" fmla="*/ 444024 w 600075"/>
                <a:gd name="connsiteY52" fmla="*/ 549116 h 1085850"/>
                <a:gd name="connsiteX53" fmla="*/ 466884 w 600075"/>
                <a:gd name="connsiteY53" fmla="*/ 499586 h 1085850"/>
                <a:gd name="connsiteX54" fmla="*/ 431641 w 600075"/>
                <a:gd name="connsiteY54" fmla="*/ 443389 h 1085850"/>
                <a:gd name="connsiteX55" fmla="*/ 446881 w 600075"/>
                <a:gd name="connsiteY55" fmla="*/ 440531 h 1085850"/>
                <a:gd name="connsiteX56" fmla="*/ 528796 w 600075"/>
                <a:gd name="connsiteY56" fmla="*/ 591979 h 1085850"/>
                <a:gd name="connsiteX57" fmla="*/ 551656 w 600075"/>
                <a:gd name="connsiteY57" fmla="*/ 634841 h 1085850"/>
                <a:gd name="connsiteX58" fmla="*/ 570706 w 600075"/>
                <a:gd name="connsiteY58" fmla="*/ 602456 h 1085850"/>
                <a:gd name="connsiteX59" fmla="*/ 592614 w 600075"/>
                <a:gd name="connsiteY59" fmla="*/ 519589 h 1085850"/>
                <a:gd name="connsiteX60" fmla="*/ 563086 w 600075"/>
                <a:gd name="connsiteY60" fmla="*/ 356711 h 1085850"/>
                <a:gd name="connsiteX61" fmla="*/ 450691 w 600075"/>
                <a:gd name="connsiteY61" fmla="*/ 161449 h 1085850"/>
                <a:gd name="connsiteX62" fmla="*/ 227806 w 600075"/>
                <a:gd name="connsiteY62" fmla="*/ 7144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0075" h="1085850">
                  <a:moveTo>
                    <a:pt x="227806" y="7144"/>
                  </a:moveTo>
                  <a:lnTo>
                    <a:pt x="219234" y="18574"/>
                  </a:lnTo>
                  <a:cubicBezTo>
                    <a:pt x="223044" y="42386"/>
                    <a:pt x="201136" y="56674"/>
                    <a:pt x="183039" y="66199"/>
                  </a:cubicBezTo>
                  <a:cubicBezTo>
                    <a:pt x="172561" y="70961"/>
                    <a:pt x="165894" y="73819"/>
                    <a:pt x="161131" y="73819"/>
                  </a:cubicBezTo>
                  <a:cubicBezTo>
                    <a:pt x="153511" y="73819"/>
                    <a:pt x="147796" y="69056"/>
                    <a:pt x="130651" y="63341"/>
                  </a:cubicBezTo>
                  <a:cubicBezTo>
                    <a:pt x="120174" y="59531"/>
                    <a:pt x="111601" y="57626"/>
                    <a:pt x="105886" y="57626"/>
                  </a:cubicBezTo>
                  <a:cubicBezTo>
                    <a:pt x="83026" y="57626"/>
                    <a:pt x="83979" y="81439"/>
                    <a:pt x="83979" y="113824"/>
                  </a:cubicBezTo>
                  <a:cubicBezTo>
                    <a:pt x="83979" y="136684"/>
                    <a:pt x="82074" y="173831"/>
                    <a:pt x="104934" y="173831"/>
                  </a:cubicBezTo>
                  <a:cubicBezTo>
                    <a:pt x="109696" y="173831"/>
                    <a:pt x="116364" y="171926"/>
                    <a:pt x="124936" y="167164"/>
                  </a:cubicBezTo>
                  <a:cubicBezTo>
                    <a:pt x="136366" y="160496"/>
                    <a:pt x="144939" y="135731"/>
                    <a:pt x="156369" y="135731"/>
                  </a:cubicBezTo>
                  <a:cubicBezTo>
                    <a:pt x="161131" y="135731"/>
                    <a:pt x="166846" y="140494"/>
                    <a:pt x="172561" y="151924"/>
                  </a:cubicBezTo>
                  <a:cubicBezTo>
                    <a:pt x="182086" y="169069"/>
                    <a:pt x="167799" y="191929"/>
                    <a:pt x="157321" y="202406"/>
                  </a:cubicBezTo>
                  <a:cubicBezTo>
                    <a:pt x="128746" y="229076"/>
                    <a:pt x="83979" y="207169"/>
                    <a:pt x="71596" y="252889"/>
                  </a:cubicBezTo>
                  <a:cubicBezTo>
                    <a:pt x="67786" y="266224"/>
                    <a:pt x="73501" y="281464"/>
                    <a:pt x="68739" y="294799"/>
                  </a:cubicBezTo>
                  <a:cubicBezTo>
                    <a:pt x="63024" y="310991"/>
                    <a:pt x="31591" y="335756"/>
                    <a:pt x="43021" y="356711"/>
                  </a:cubicBezTo>
                  <a:cubicBezTo>
                    <a:pt x="48736" y="367189"/>
                    <a:pt x="55404" y="370999"/>
                    <a:pt x="62071" y="370999"/>
                  </a:cubicBezTo>
                  <a:cubicBezTo>
                    <a:pt x="86836" y="370999"/>
                    <a:pt x="118269" y="325279"/>
                    <a:pt x="131604" y="313849"/>
                  </a:cubicBezTo>
                  <a:cubicBezTo>
                    <a:pt x="146844" y="300514"/>
                    <a:pt x="158274" y="295751"/>
                    <a:pt x="167799" y="295751"/>
                  </a:cubicBezTo>
                  <a:cubicBezTo>
                    <a:pt x="179229" y="295751"/>
                    <a:pt x="187801" y="301466"/>
                    <a:pt x="199231" y="308134"/>
                  </a:cubicBezTo>
                  <a:cubicBezTo>
                    <a:pt x="209709" y="313849"/>
                    <a:pt x="221139" y="320516"/>
                    <a:pt x="237331" y="320516"/>
                  </a:cubicBezTo>
                  <a:cubicBezTo>
                    <a:pt x="239236" y="320516"/>
                    <a:pt x="240189" y="320516"/>
                    <a:pt x="242094" y="320516"/>
                  </a:cubicBezTo>
                  <a:cubicBezTo>
                    <a:pt x="268764" y="318611"/>
                    <a:pt x="259239" y="310039"/>
                    <a:pt x="270669" y="291941"/>
                  </a:cubicBezTo>
                  <a:cubicBezTo>
                    <a:pt x="277336" y="280511"/>
                    <a:pt x="270669" y="270034"/>
                    <a:pt x="287814" y="270034"/>
                  </a:cubicBezTo>
                  <a:cubicBezTo>
                    <a:pt x="288766" y="270034"/>
                    <a:pt x="289719" y="270034"/>
                    <a:pt x="290671" y="270034"/>
                  </a:cubicBezTo>
                  <a:cubicBezTo>
                    <a:pt x="301149" y="270986"/>
                    <a:pt x="318294" y="294799"/>
                    <a:pt x="321151" y="304324"/>
                  </a:cubicBezTo>
                  <a:cubicBezTo>
                    <a:pt x="327819" y="333851"/>
                    <a:pt x="303054" y="334804"/>
                    <a:pt x="292576" y="355759"/>
                  </a:cubicBezTo>
                  <a:cubicBezTo>
                    <a:pt x="276384" y="391954"/>
                    <a:pt x="313531" y="391001"/>
                    <a:pt x="326866" y="416719"/>
                  </a:cubicBezTo>
                  <a:cubicBezTo>
                    <a:pt x="315436" y="425291"/>
                    <a:pt x="304006" y="428149"/>
                    <a:pt x="291624" y="428149"/>
                  </a:cubicBezTo>
                  <a:cubicBezTo>
                    <a:pt x="272574" y="428149"/>
                    <a:pt x="252571" y="420529"/>
                    <a:pt x="232569" y="418624"/>
                  </a:cubicBezTo>
                  <a:cubicBezTo>
                    <a:pt x="230664" y="418624"/>
                    <a:pt x="227806" y="418624"/>
                    <a:pt x="225901" y="418624"/>
                  </a:cubicBezTo>
                  <a:cubicBezTo>
                    <a:pt x="223044" y="418624"/>
                    <a:pt x="220186" y="418624"/>
                    <a:pt x="217329" y="418624"/>
                  </a:cubicBezTo>
                  <a:cubicBezTo>
                    <a:pt x="214471" y="418624"/>
                    <a:pt x="211614" y="418624"/>
                    <a:pt x="208756" y="418624"/>
                  </a:cubicBezTo>
                  <a:cubicBezTo>
                    <a:pt x="203041" y="418624"/>
                    <a:pt x="197326" y="417671"/>
                    <a:pt x="191611" y="415766"/>
                  </a:cubicBezTo>
                  <a:cubicBezTo>
                    <a:pt x="174466" y="408146"/>
                    <a:pt x="183039" y="392906"/>
                    <a:pt x="156369" y="390049"/>
                  </a:cubicBezTo>
                  <a:cubicBezTo>
                    <a:pt x="154464" y="390049"/>
                    <a:pt x="152559" y="390049"/>
                    <a:pt x="151606" y="390049"/>
                  </a:cubicBezTo>
                  <a:cubicBezTo>
                    <a:pt x="120174" y="390049"/>
                    <a:pt x="96361" y="420529"/>
                    <a:pt x="68739" y="433864"/>
                  </a:cubicBezTo>
                  <a:cubicBezTo>
                    <a:pt x="31591" y="451961"/>
                    <a:pt x="23019" y="463391"/>
                    <a:pt x="18256" y="501491"/>
                  </a:cubicBezTo>
                  <a:cubicBezTo>
                    <a:pt x="11589" y="551974"/>
                    <a:pt x="-10319" y="627221"/>
                    <a:pt x="35401" y="668179"/>
                  </a:cubicBezTo>
                  <a:cubicBezTo>
                    <a:pt x="48736" y="680561"/>
                    <a:pt x="64929" y="683419"/>
                    <a:pt x="82074" y="683419"/>
                  </a:cubicBezTo>
                  <a:cubicBezTo>
                    <a:pt x="98266" y="683419"/>
                    <a:pt x="114459" y="680561"/>
                    <a:pt x="130651" y="678656"/>
                  </a:cubicBezTo>
                  <a:cubicBezTo>
                    <a:pt x="142081" y="677704"/>
                    <a:pt x="152559" y="676751"/>
                    <a:pt x="162084" y="676751"/>
                  </a:cubicBezTo>
                  <a:cubicBezTo>
                    <a:pt x="193516" y="676751"/>
                    <a:pt x="208756" y="687229"/>
                    <a:pt x="207804" y="731044"/>
                  </a:cubicBezTo>
                  <a:cubicBezTo>
                    <a:pt x="207804" y="758666"/>
                    <a:pt x="204946" y="786289"/>
                    <a:pt x="214471" y="812006"/>
                  </a:cubicBezTo>
                  <a:cubicBezTo>
                    <a:pt x="223996" y="840581"/>
                    <a:pt x="236379" y="860584"/>
                    <a:pt x="233521" y="892016"/>
                  </a:cubicBezTo>
                  <a:cubicBezTo>
                    <a:pt x="228759" y="947261"/>
                    <a:pt x="196374" y="987266"/>
                    <a:pt x="202089" y="1046321"/>
                  </a:cubicBezTo>
                  <a:cubicBezTo>
                    <a:pt x="204946" y="1072039"/>
                    <a:pt x="211614" y="1084421"/>
                    <a:pt x="223044" y="1084421"/>
                  </a:cubicBezTo>
                  <a:cubicBezTo>
                    <a:pt x="231616" y="1084421"/>
                    <a:pt x="243046" y="1075849"/>
                    <a:pt x="256381" y="1060609"/>
                  </a:cubicBezTo>
                  <a:cubicBezTo>
                    <a:pt x="281146" y="1031081"/>
                    <a:pt x="309721" y="1006316"/>
                    <a:pt x="335439" y="977741"/>
                  </a:cubicBezTo>
                  <a:cubicBezTo>
                    <a:pt x="367824" y="942499"/>
                    <a:pt x="395446" y="870109"/>
                    <a:pt x="402114" y="823436"/>
                  </a:cubicBezTo>
                  <a:cubicBezTo>
                    <a:pt x="404971" y="797719"/>
                    <a:pt x="399256" y="771049"/>
                    <a:pt x="404971" y="746284"/>
                  </a:cubicBezTo>
                  <a:cubicBezTo>
                    <a:pt x="411639" y="709136"/>
                    <a:pt x="441166" y="680561"/>
                    <a:pt x="446881" y="645319"/>
                  </a:cubicBezTo>
                  <a:cubicBezTo>
                    <a:pt x="451644" y="617696"/>
                    <a:pt x="440214" y="623411"/>
                    <a:pt x="434499" y="600551"/>
                  </a:cubicBezTo>
                  <a:cubicBezTo>
                    <a:pt x="429736" y="583406"/>
                    <a:pt x="437356" y="563404"/>
                    <a:pt x="444024" y="549116"/>
                  </a:cubicBezTo>
                  <a:cubicBezTo>
                    <a:pt x="451644" y="532924"/>
                    <a:pt x="469741" y="519589"/>
                    <a:pt x="466884" y="499586"/>
                  </a:cubicBezTo>
                  <a:cubicBezTo>
                    <a:pt x="464026" y="477679"/>
                    <a:pt x="435451" y="464344"/>
                    <a:pt x="431641" y="443389"/>
                  </a:cubicBezTo>
                  <a:cubicBezTo>
                    <a:pt x="436404" y="441484"/>
                    <a:pt x="442119" y="440531"/>
                    <a:pt x="446881" y="440531"/>
                  </a:cubicBezTo>
                  <a:cubicBezTo>
                    <a:pt x="497364" y="440531"/>
                    <a:pt x="524034" y="557689"/>
                    <a:pt x="528796" y="591979"/>
                  </a:cubicBezTo>
                  <a:cubicBezTo>
                    <a:pt x="532606" y="618649"/>
                    <a:pt x="542131" y="634841"/>
                    <a:pt x="551656" y="634841"/>
                  </a:cubicBezTo>
                  <a:cubicBezTo>
                    <a:pt x="559276" y="634841"/>
                    <a:pt x="565944" y="625316"/>
                    <a:pt x="570706" y="602456"/>
                  </a:cubicBezTo>
                  <a:cubicBezTo>
                    <a:pt x="576421" y="572929"/>
                    <a:pt x="584994" y="546259"/>
                    <a:pt x="592614" y="519589"/>
                  </a:cubicBezTo>
                  <a:cubicBezTo>
                    <a:pt x="611664" y="448151"/>
                    <a:pt x="594519" y="416719"/>
                    <a:pt x="563086" y="356711"/>
                  </a:cubicBezTo>
                  <a:cubicBezTo>
                    <a:pt x="529749" y="293846"/>
                    <a:pt x="494506" y="219551"/>
                    <a:pt x="450691" y="161449"/>
                  </a:cubicBezTo>
                  <a:cubicBezTo>
                    <a:pt x="393541" y="91916"/>
                    <a:pt x="300196" y="51911"/>
                    <a:pt x="227806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4D19D0-5A2E-4607-8554-BC7B192680F6}"/>
                </a:ext>
              </a:extLst>
            </p:cNvPr>
            <p:cNvSpPr/>
            <p:nvPr/>
          </p:nvSpPr>
          <p:spPr bwMode="ltGray">
            <a:xfrm>
              <a:off x="3991507" y="4180841"/>
              <a:ext cx="1128733" cy="2206164"/>
            </a:xfrm>
            <a:custGeom>
              <a:avLst/>
              <a:gdLst>
                <a:gd name="connsiteX0" fmla="*/ 192849 w 209550"/>
                <a:gd name="connsiteY0" fmla="*/ 7144 h 409575"/>
                <a:gd name="connsiteX1" fmla="*/ 161417 w 209550"/>
                <a:gd name="connsiteY1" fmla="*/ 45244 h 409575"/>
                <a:gd name="connsiteX2" fmla="*/ 154749 w 209550"/>
                <a:gd name="connsiteY2" fmla="*/ 99536 h 409575"/>
                <a:gd name="connsiteX3" fmla="*/ 120459 w 209550"/>
                <a:gd name="connsiteY3" fmla="*/ 171926 h 409575"/>
                <a:gd name="connsiteX4" fmla="*/ 74739 w 209550"/>
                <a:gd name="connsiteY4" fmla="*/ 258604 h 409575"/>
                <a:gd name="connsiteX5" fmla="*/ 10921 w 209550"/>
                <a:gd name="connsiteY5" fmla="*/ 329089 h 409575"/>
                <a:gd name="connsiteX6" fmla="*/ 9969 w 209550"/>
                <a:gd name="connsiteY6" fmla="*/ 395764 h 409575"/>
                <a:gd name="connsiteX7" fmla="*/ 22351 w 209550"/>
                <a:gd name="connsiteY7" fmla="*/ 407194 h 409575"/>
                <a:gd name="connsiteX8" fmla="*/ 28066 w 209550"/>
                <a:gd name="connsiteY8" fmla="*/ 405289 h 409575"/>
                <a:gd name="connsiteX9" fmla="*/ 42354 w 209550"/>
                <a:gd name="connsiteY9" fmla="*/ 391954 h 409575"/>
                <a:gd name="connsiteX10" fmla="*/ 69976 w 209550"/>
                <a:gd name="connsiteY10" fmla="*/ 351949 h 409575"/>
                <a:gd name="connsiteX11" fmla="*/ 163321 w 209550"/>
                <a:gd name="connsiteY11" fmla="*/ 190024 h 409575"/>
                <a:gd name="connsiteX12" fmla="*/ 199517 w 209550"/>
                <a:gd name="connsiteY12" fmla="*/ 19526 h 409575"/>
                <a:gd name="connsiteX13" fmla="*/ 192849 w 209550"/>
                <a:gd name="connsiteY1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409575">
                  <a:moveTo>
                    <a:pt x="192849" y="7144"/>
                  </a:moveTo>
                  <a:cubicBezTo>
                    <a:pt x="187134" y="24289"/>
                    <a:pt x="168084" y="30004"/>
                    <a:pt x="161417" y="45244"/>
                  </a:cubicBezTo>
                  <a:cubicBezTo>
                    <a:pt x="156654" y="58579"/>
                    <a:pt x="157606" y="84296"/>
                    <a:pt x="154749" y="99536"/>
                  </a:cubicBezTo>
                  <a:cubicBezTo>
                    <a:pt x="149034" y="131921"/>
                    <a:pt x="137604" y="144304"/>
                    <a:pt x="120459" y="171926"/>
                  </a:cubicBezTo>
                  <a:cubicBezTo>
                    <a:pt x="102361" y="199549"/>
                    <a:pt x="96646" y="233839"/>
                    <a:pt x="74739" y="258604"/>
                  </a:cubicBezTo>
                  <a:cubicBezTo>
                    <a:pt x="53784" y="282416"/>
                    <a:pt x="19494" y="295751"/>
                    <a:pt x="10921" y="329089"/>
                  </a:cubicBezTo>
                  <a:cubicBezTo>
                    <a:pt x="7111" y="341471"/>
                    <a:pt x="5206" y="383381"/>
                    <a:pt x="9969" y="395764"/>
                  </a:cubicBezTo>
                  <a:cubicBezTo>
                    <a:pt x="13779" y="403384"/>
                    <a:pt x="17589" y="407194"/>
                    <a:pt x="22351" y="407194"/>
                  </a:cubicBezTo>
                  <a:cubicBezTo>
                    <a:pt x="24256" y="407194"/>
                    <a:pt x="26161" y="406241"/>
                    <a:pt x="28066" y="405289"/>
                  </a:cubicBezTo>
                  <a:cubicBezTo>
                    <a:pt x="32829" y="401479"/>
                    <a:pt x="37591" y="396716"/>
                    <a:pt x="42354" y="391954"/>
                  </a:cubicBezTo>
                  <a:cubicBezTo>
                    <a:pt x="52831" y="379571"/>
                    <a:pt x="62356" y="362426"/>
                    <a:pt x="69976" y="351949"/>
                  </a:cubicBezTo>
                  <a:cubicBezTo>
                    <a:pt x="106171" y="300514"/>
                    <a:pt x="131889" y="243364"/>
                    <a:pt x="163321" y="190024"/>
                  </a:cubicBezTo>
                  <a:cubicBezTo>
                    <a:pt x="195706" y="135731"/>
                    <a:pt x="218567" y="82391"/>
                    <a:pt x="199517" y="19526"/>
                  </a:cubicBezTo>
                  <a:lnTo>
                    <a:pt x="192849" y="7144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B06B57-87F2-4999-9051-9130D4219140}"/>
                </a:ext>
              </a:extLst>
            </p:cNvPr>
            <p:cNvSpPr/>
            <p:nvPr/>
          </p:nvSpPr>
          <p:spPr bwMode="ltGray">
            <a:xfrm>
              <a:off x="3811259" y="4868343"/>
              <a:ext cx="359144" cy="718287"/>
            </a:xfrm>
            <a:custGeom>
              <a:avLst/>
              <a:gdLst>
                <a:gd name="connsiteX0" fmla="*/ 68197 w 66675"/>
                <a:gd name="connsiteY0" fmla="*/ 7144 h 133350"/>
                <a:gd name="connsiteX1" fmla="*/ 55814 w 66675"/>
                <a:gd name="connsiteY1" fmla="*/ 26194 h 133350"/>
                <a:gd name="connsiteX2" fmla="*/ 8189 w 66675"/>
                <a:gd name="connsiteY2" fmla="*/ 133826 h 133350"/>
                <a:gd name="connsiteX3" fmla="*/ 68197 w 66675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33350">
                  <a:moveTo>
                    <a:pt x="68197" y="7144"/>
                  </a:moveTo>
                  <a:lnTo>
                    <a:pt x="55814" y="26194"/>
                  </a:lnTo>
                  <a:cubicBezTo>
                    <a:pt x="46289" y="54769"/>
                    <a:pt x="-383" y="106204"/>
                    <a:pt x="8189" y="133826"/>
                  </a:cubicBezTo>
                  <a:cubicBezTo>
                    <a:pt x="66292" y="124301"/>
                    <a:pt x="68197" y="53816"/>
                    <a:pt x="68197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E1C2E2-BB89-4D6F-9E26-4819552D2F4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883" y="5227486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1AEA87-C235-450A-AFCD-D7D7402D584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CE8A05-C7FA-4C3B-8336-544EA5285D5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A579D5-98DD-4625-9DD5-1FCE1B6ABB39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511275-1C6B-4F4E-8A9B-E40DF8FAEF2B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8331E1-8771-498E-825A-8979204BF67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0F7623-F722-46A3-8DCD-E4C303E014A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D88A5-EFC5-4878-92A8-90872B618E80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98FC1-954B-4A65-A246-E2EB71113B59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73EAB4-BAF9-4B68-B129-BC041994C622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538EBC-4DC7-4383-9295-D6A8D0233665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DA212C6-92C7-4E68-89C9-A94713A119D9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029A9-C9A8-49B6-B3B4-DDB77AA1AAB4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F85ABB-A50C-40B7-AC49-BB3E72D927C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DD841B-152A-4831-B1D2-6E495BE1B1B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594510-C333-4EE6-9A81-F5B5D6794F1E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809C24-BB35-4731-AFC5-357428D0ACB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77C51A-62BE-45E9-AE30-EEEE66586901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DEFB69-A427-4EE9-9048-F231BA101167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19ABB-E490-4463-9FFA-AE200A2AD7A1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9D5D20-EE89-4A8B-9699-D9683301D220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D26498-FDBF-440C-8464-BDE4887B98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BDF441-371D-4336-BFE3-6AB3A6129E34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AD5CD-434F-4D77-8BD2-26C750766026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2F9BDB-7819-4E53-AED0-AEFFFB5D36A6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E22129-481A-4C11-B764-0A44426B8CB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673DCB-4EF6-4931-8C51-40ABA4BC6E4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E53901-D870-4D3D-ABDA-84C6C826D55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70687E-1688-4C6E-AD4E-6AF6091422E5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91D8D8-0C05-411F-B7B8-8CA246B7B42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9E9740-267B-494C-8D33-85F618C926FA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A535C0-EFC9-4E88-9ED6-FA4561E4358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A09B03-C6FB-46E6-AB89-1A6C42A51B4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6A51AB-A18D-4440-9151-7933E6130ED3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BC48AB-7E8A-4959-9518-594EE8ED2EBA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7B36F4-4E99-4CE6-BA86-BFDECD3FB1EA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F9BE4F-4C44-4FF7-A214-ED9C63856F18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F22B60-EF17-465C-8727-A1F0ACE58BA8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B18E76-E2CA-4B40-93A3-5CA062AC31EB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815080-B3AE-49B7-AE41-2545F748507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114B3A-7B5E-4A7A-BD2A-B116B303AE1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36130B-73EE-4E3D-9780-9C55A1656313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D41130-7459-4A04-89E6-B467E7827050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129EEC-9B42-496F-A2D1-85996ED4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57200"/>
            <a:ext cx="5715000" cy="2565401"/>
          </a:xfrm>
        </p:spPr>
        <p:txBody>
          <a:bodyPr anchor="b"/>
          <a:lstStyle>
            <a:lvl1pPr algn="l">
              <a:lnSpc>
                <a:spcPct val="82000"/>
              </a:lnSpc>
              <a:defRPr sz="66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3C0E5-30C1-434C-9ECA-434F7A55C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32211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irc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1D965E-4C58-47A3-8D87-9119AC8962E8}"/>
              </a:ext>
            </a:extLst>
          </p:cNvPr>
          <p:cNvSpPr/>
          <p:nvPr/>
        </p:nvSpPr>
        <p:spPr bwMode="white">
          <a:xfrm>
            <a:off x="1" y="0"/>
            <a:ext cx="5538665" cy="6858000"/>
          </a:xfrm>
          <a:custGeom>
            <a:avLst/>
            <a:gdLst>
              <a:gd name="connsiteX0" fmla="*/ 0 w 5538665"/>
              <a:gd name="connsiteY0" fmla="*/ 0 h 6853445"/>
              <a:gd name="connsiteX1" fmla="*/ 3789661 w 5538665"/>
              <a:gd name="connsiteY1" fmla="*/ 0 h 6853445"/>
              <a:gd name="connsiteX2" fmla="*/ 3864039 w 5538665"/>
              <a:gd name="connsiteY2" fmla="*/ 48915 h 6853445"/>
              <a:gd name="connsiteX3" fmla="*/ 5522925 w 5538665"/>
              <a:gd name="connsiteY3" fmla="*/ 3895777 h 6853445"/>
              <a:gd name="connsiteX4" fmla="*/ 3442584 w 5538665"/>
              <a:gd name="connsiteY4" fmla="*/ 6852853 h 6853445"/>
              <a:gd name="connsiteX5" fmla="*/ 3441243 w 5538665"/>
              <a:gd name="connsiteY5" fmla="*/ 6853445 h 6853445"/>
              <a:gd name="connsiteX6" fmla="*/ 0 w 5538665"/>
              <a:gd name="connsiteY6" fmla="*/ 6853445 h 685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665" h="6853445">
                <a:moveTo>
                  <a:pt x="0" y="0"/>
                </a:moveTo>
                <a:lnTo>
                  <a:pt x="3789661" y="0"/>
                </a:lnTo>
                <a:lnTo>
                  <a:pt x="3864039" y="48915"/>
                </a:lnTo>
                <a:cubicBezTo>
                  <a:pt x="5036717" y="905415"/>
                  <a:pt x="5646593" y="2400600"/>
                  <a:pt x="5522925" y="3895777"/>
                </a:cubicBezTo>
                <a:cubicBezTo>
                  <a:pt x="5403483" y="5448579"/>
                  <a:pt x="4490294" y="6359136"/>
                  <a:pt x="3442584" y="6852853"/>
                </a:cubicBezTo>
                <a:lnTo>
                  <a:pt x="3441243" y="6853445"/>
                </a:lnTo>
                <a:lnTo>
                  <a:pt x="0" y="685344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008707-373C-4868-B058-05072F020C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r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389120" cy="24765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3" y="3714750"/>
            <a:ext cx="4389120" cy="7810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211668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rr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0312BD-1466-44B1-91B9-A5BC6B67C99E}"/>
              </a:ext>
            </a:extLst>
          </p:cNvPr>
          <p:cNvSpPr/>
          <p:nvPr/>
        </p:nvSpPr>
        <p:spPr bwMode="white">
          <a:xfrm>
            <a:off x="0" y="271458"/>
            <a:ext cx="5590219" cy="6586542"/>
          </a:xfrm>
          <a:custGeom>
            <a:avLst/>
            <a:gdLst>
              <a:gd name="connsiteX0" fmla="*/ 2744145 w 5590219"/>
              <a:gd name="connsiteY0" fmla="*/ 2926 h 6586542"/>
              <a:gd name="connsiteX1" fmla="*/ 3035619 w 5590219"/>
              <a:gd name="connsiteY1" fmla="*/ 174376 h 6586542"/>
              <a:gd name="connsiteX2" fmla="*/ 4835835 w 5590219"/>
              <a:gd name="connsiteY2" fmla="*/ 1820293 h 6586542"/>
              <a:gd name="connsiteX3" fmla="*/ 5487345 w 5590219"/>
              <a:gd name="connsiteY3" fmla="*/ 2591825 h 6586542"/>
              <a:gd name="connsiteX4" fmla="*/ 5555925 w 5590219"/>
              <a:gd name="connsiteY4" fmla="*/ 2900435 h 6586542"/>
              <a:gd name="connsiteX5" fmla="*/ 5573079 w 5590219"/>
              <a:gd name="connsiteY5" fmla="*/ 3929133 h 6586542"/>
              <a:gd name="connsiteX6" fmla="*/ 5573079 w 5590219"/>
              <a:gd name="connsiteY6" fmla="*/ 4649221 h 6586542"/>
              <a:gd name="connsiteX7" fmla="*/ 5573079 w 5590219"/>
              <a:gd name="connsiteY7" fmla="*/ 6295138 h 6586542"/>
              <a:gd name="connsiteX8" fmla="*/ 5558606 w 5590219"/>
              <a:gd name="connsiteY8" fmla="*/ 6557937 h 6586542"/>
              <a:gd name="connsiteX9" fmla="*/ 5548028 w 5590219"/>
              <a:gd name="connsiteY9" fmla="*/ 6586542 h 6586542"/>
              <a:gd name="connsiteX10" fmla="*/ 0 w 5590219"/>
              <a:gd name="connsiteY10" fmla="*/ 6586542 h 6586542"/>
              <a:gd name="connsiteX11" fmla="*/ 0 w 5590219"/>
              <a:gd name="connsiteY11" fmla="*/ 2276131 h 6586542"/>
              <a:gd name="connsiteX12" fmla="*/ 37381 w 5590219"/>
              <a:gd name="connsiteY12" fmla="*/ 2238202 h 6586542"/>
              <a:gd name="connsiteX13" fmla="*/ 343844 w 5590219"/>
              <a:gd name="connsiteY13" fmla="*/ 1991742 h 6586542"/>
              <a:gd name="connsiteX14" fmla="*/ 1972629 w 5590219"/>
              <a:gd name="connsiteY14" fmla="*/ 448695 h 6586542"/>
              <a:gd name="connsiteX15" fmla="*/ 2744145 w 5590219"/>
              <a:gd name="connsiteY15" fmla="*/ 2926 h 65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90219" h="6586542">
                <a:moveTo>
                  <a:pt x="2744145" y="2926"/>
                </a:moveTo>
                <a:cubicBezTo>
                  <a:pt x="2847015" y="20080"/>
                  <a:pt x="2967039" y="105796"/>
                  <a:pt x="3035619" y="174376"/>
                </a:cubicBezTo>
                <a:cubicBezTo>
                  <a:pt x="3841425" y="808749"/>
                  <a:pt x="4287195" y="1254518"/>
                  <a:pt x="4835835" y="1820293"/>
                </a:cubicBezTo>
                <a:cubicBezTo>
                  <a:pt x="5024439" y="2008896"/>
                  <a:pt x="5384475" y="2351796"/>
                  <a:pt x="5487345" y="2591825"/>
                </a:cubicBezTo>
                <a:cubicBezTo>
                  <a:pt x="5521635" y="2694695"/>
                  <a:pt x="5538789" y="2797565"/>
                  <a:pt x="5555925" y="2900435"/>
                </a:cubicBezTo>
                <a:cubicBezTo>
                  <a:pt x="5607369" y="3260470"/>
                  <a:pt x="5590215" y="3551944"/>
                  <a:pt x="5573079" y="3929133"/>
                </a:cubicBezTo>
                <a:cubicBezTo>
                  <a:pt x="5573079" y="4134872"/>
                  <a:pt x="5573079" y="4443482"/>
                  <a:pt x="5573079" y="4649221"/>
                </a:cubicBezTo>
                <a:cubicBezTo>
                  <a:pt x="5555925" y="5283576"/>
                  <a:pt x="5573079" y="5626476"/>
                  <a:pt x="5573079" y="6295138"/>
                </a:cubicBezTo>
                <a:cubicBezTo>
                  <a:pt x="5573079" y="6385143"/>
                  <a:pt x="5582718" y="6475157"/>
                  <a:pt x="5558606" y="6557937"/>
                </a:cubicBezTo>
                <a:lnTo>
                  <a:pt x="5548028" y="6586542"/>
                </a:lnTo>
                <a:lnTo>
                  <a:pt x="0" y="6586542"/>
                </a:lnTo>
                <a:lnTo>
                  <a:pt x="0" y="2276131"/>
                </a:lnTo>
                <a:lnTo>
                  <a:pt x="37381" y="2238202"/>
                </a:lnTo>
                <a:cubicBezTo>
                  <a:pt x="138109" y="2146047"/>
                  <a:pt x="249551" y="2077467"/>
                  <a:pt x="343844" y="1991742"/>
                </a:cubicBezTo>
                <a:cubicBezTo>
                  <a:pt x="858194" y="1443103"/>
                  <a:pt x="1406835" y="945908"/>
                  <a:pt x="1972629" y="448695"/>
                </a:cubicBezTo>
                <a:cubicBezTo>
                  <a:pt x="2195505" y="242956"/>
                  <a:pt x="2452689" y="-31364"/>
                  <a:pt x="2744145" y="29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C7C04E-5ED8-4EA9-8321-1C3F398CE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5548029 w 12192001"/>
              <a:gd name="connsiteY3" fmla="*/ 6858000 h 6858000"/>
              <a:gd name="connsiteX4" fmla="*/ 5558606 w 12192001"/>
              <a:gd name="connsiteY4" fmla="*/ 6829395 h 6858000"/>
              <a:gd name="connsiteX5" fmla="*/ 5573080 w 12192001"/>
              <a:gd name="connsiteY5" fmla="*/ 6566596 h 6858000"/>
              <a:gd name="connsiteX6" fmla="*/ 5573080 w 12192001"/>
              <a:gd name="connsiteY6" fmla="*/ 4920679 h 6858000"/>
              <a:gd name="connsiteX7" fmla="*/ 5573080 w 12192001"/>
              <a:gd name="connsiteY7" fmla="*/ 4200591 h 6858000"/>
              <a:gd name="connsiteX8" fmla="*/ 5555925 w 12192001"/>
              <a:gd name="connsiteY8" fmla="*/ 3171893 h 6858000"/>
              <a:gd name="connsiteX9" fmla="*/ 5487345 w 12192001"/>
              <a:gd name="connsiteY9" fmla="*/ 2863283 h 6858000"/>
              <a:gd name="connsiteX10" fmla="*/ 4835835 w 12192001"/>
              <a:gd name="connsiteY10" fmla="*/ 2091751 h 6858000"/>
              <a:gd name="connsiteX11" fmla="*/ 3035619 w 12192001"/>
              <a:gd name="connsiteY11" fmla="*/ 445834 h 6858000"/>
              <a:gd name="connsiteX12" fmla="*/ 2744145 w 12192001"/>
              <a:gd name="connsiteY12" fmla="*/ 274384 h 6858000"/>
              <a:gd name="connsiteX13" fmla="*/ 1972629 w 12192001"/>
              <a:gd name="connsiteY13" fmla="*/ 720153 h 6858000"/>
              <a:gd name="connsiteX14" fmla="*/ 343844 w 12192001"/>
              <a:gd name="connsiteY14" fmla="*/ 2263200 h 6858000"/>
              <a:gd name="connsiteX15" fmla="*/ 37381 w 12192001"/>
              <a:gd name="connsiteY15" fmla="*/ 2509660 h 6858000"/>
              <a:gd name="connsiteX16" fmla="*/ 0 w 12192001"/>
              <a:gd name="connsiteY16" fmla="*/ 2547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5548029" y="6858000"/>
                </a:lnTo>
                <a:lnTo>
                  <a:pt x="5558606" y="6829395"/>
                </a:lnTo>
                <a:cubicBezTo>
                  <a:pt x="5582718" y="6746615"/>
                  <a:pt x="5573080" y="6656601"/>
                  <a:pt x="5573080" y="6566596"/>
                </a:cubicBezTo>
                <a:cubicBezTo>
                  <a:pt x="5573080" y="5897934"/>
                  <a:pt x="5555925" y="5555034"/>
                  <a:pt x="5573080" y="4920679"/>
                </a:cubicBezTo>
                <a:cubicBezTo>
                  <a:pt x="5573080" y="4714940"/>
                  <a:pt x="5573080" y="4406330"/>
                  <a:pt x="5573080" y="4200591"/>
                </a:cubicBezTo>
                <a:cubicBezTo>
                  <a:pt x="5590215" y="3823402"/>
                  <a:pt x="5607369" y="3531928"/>
                  <a:pt x="5555925" y="3171893"/>
                </a:cubicBezTo>
                <a:cubicBezTo>
                  <a:pt x="5538789" y="3069023"/>
                  <a:pt x="5521636" y="2966153"/>
                  <a:pt x="5487345" y="2863283"/>
                </a:cubicBezTo>
                <a:cubicBezTo>
                  <a:pt x="5384475" y="2623254"/>
                  <a:pt x="5024439" y="2280354"/>
                  <a:pt x="4835835" y="2091751"/>
                </a:cubicBezTo>
                <a:cubicBezTo>
                  <a:pt x="4287195" y="1525976"/>
                  <a:pt x="3841425" y="1080207"/>
                  <a:pt x="3035619" y="445834"/>
                </a:cubicBezTo>
                <a:cubicBezTo>
                  <a:pt x="2967039" y="377254"/>
                  <a:pt x="2847015" y="291538"/>
                  <a:pt x="2744145" y="274384"/>
                </a:cubicBezTo>
                <a:cubicBezTo>
                  <a:pt x="2452689" y="240094"/>
                  <a:pt x="2195505" y="514414"/>
                  <a:pt x="1972629" y="720153"/>
                </a:cubicBezTo>
                <a:cubicBezTo>
                  <a:pt x="1406835" y="1217366"/>
                  <a:pt x="858194" y="1714561"/>
                  <a:pt x="343844" y="2263200"/>
                </a:cubicBezTo>
                <a:cubicBezTo>
                  <a:pt x="249551" y="2348925"/>
                  <a:pt x="138109" y="2417505"/>
                  <a:pt x="37381" y="2509660"/>
                </a:cubicBezTo>
                <a:lnTo>
                  <a:pt x="0" y="25475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76500"/>
            <a:ext cx="4695825" cy="24638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2" y="5297713"/>
            <a:ext cx="468409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89647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49D3-4E32-490F-D575-7CA78B85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7F55-AF2B-47F3-3975-8ACC267CD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A2342-7F10-C98D-71E1-BDCD6195A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85652-680B-1B18-AC4A-A242D24D2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EFDF7-AC75-422F-6658-530E123CB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B0CA8-6B2B-6595-17E9-2469239D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8D76B-7BAB-47A6-6BD3-B75F086D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92911-C3F7-E423-395B-76599651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68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Hexag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730513-B885-49F0-9C17-F45E71DFE844}"/>
              </a:ext>
            </a:extLst>
          </p:cNvPr>
          <p:cNvSpPr/>
          <p:nvPr/>
        </p:nvSpPr>
        <p:spPr bwMode="white">
          <a:xfrm>
            <a:off x="0" y="0"/>
            <a:ext cx="6003366" cy="6105046"/>
          </a:xfrm>
          <a:custGeom>
            <a:avLst/>
            <a:gdLst>
              <a:gd name="connsiteX0" fmla="*/ 0 w 6003366"/>
              <a:gd name="connsiteY0" fmla="*/ 0 h 6105046"/>
              <a:gd name="connsiteX1" fmla="*/ 4639238 w 6003366"/>
              <a:gd name="connsiteY1" fmla="*/ 0 h 6105046"/>
              <a:gd name="connsiteX2" fmla="*/ 4663657 w 6003366"/>
              <a:gd name="connsiteY2" fmla="*/ 38495 h 6105046"/>
              <a:gd name="connsiteX3" fmla="*/ 5718321 w 6003366"/>
              <a:gd name="connsiteY3" fmla="*/ 1734501 h 6105046"/>
              <a:gd name="connsiteX4" fmla="*/ 6003366 w 6003366"/>
              <a:gd name="connsiteY4" fmla="*/ 2432867 h 6105046"/>
              <a:gd name="connsiteX5" fmla="*/ 5775330 w 6003366"/>
              <a:gd name="connsiteY5" fmla="*/ 3131218 h 6105046"/>
              <a:gd name="connsiteX6" fmla="*/ 4449866 w 6003366"/>
              <a:gd name="connsiteY6" fmla="*/ 5696617 h 6105046"/>
              <a:gd name="connsiteX7" fmla="*/ 4250335 w 6003366"/>
              <a:gd name="connsiteY7" fmla="*/ 5981661 h 6105046"/>
              <a:gd name="connsiteX8" fmla="*/ 3780019 w 6003366"/>
              <a:gd name="connsiteY8" fmla="*/ 6095679 h 6105046"/>
              <a:gd name="connsiteX9" fmla="*/ 1171855 w 6003366"/>
              <a:gd name="connsiteY9" fmla="*/ 6081434 h 6105046"/>
              <a:gd name="connsiteX10" fmla="*/ 459244 w 6003366"/>
              <a:gd name="connsiteY10" fmla="*/ 5967416 h 6105046"/>
              <a:gd name="connsiteX11" fmla="*/ 58904 w 6003366"/>
              <a:gd name="connsiteY11" fmla="*/ 5687075 h 6105046"/>
              <a:gd name="connsiteX12" fmla="*/ 0 w 6003366"/>
              <a:gd name="connsiteY12" fmla="*/ 5620135 h 61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3366" h="6105046">
                <a:moveTo>
                  <a:pt x="0" y="0"/>
                </a:moveTo>
                <a:lnTo>
                  <a:pt x="4639238" y="0"/>
                </a:lnTo>
                <a:lnTo>
                  <a:pt x="4663657" y="38495"/>
                </a:lnTo>
                <a:cubicBezTo>
                  <a:pt x="5019955" y="608583"/>
                  <a:pt x="5362008" y="1164412"/>
                  <a:pt x="5718321" y="1734501"/>
                </a:cubicBezTo>
                <a:cubicBezTo>
                  <a:pt x="5860843" y="1948291"/>
                  <a:pt x="5989106" y="2176327"/>
                  <a:pt x="6003366" y="2432867"/>
                </a:cubicBezTo>
                <a:cubicBezTo>
                  <a:pt x="6003366" y="2675147"/>
                  <a:pt x="5889348" y="2917442"/>
                  <a:pt x="5775330" y="3131218"/>
                </a:cubicBezTo>
                <a:cubicBezTo>
                  <a:pt x="5333504" y="3986351"/>
                  <a:pt x="4891692" y="4841484"/>
                  <a:pt x="4449866" y="5696617"/>
                </a:cubicBezTo>
                <a:cubicBezTo>
                  <a:pt x="4392857" y="5810634"/>
                  <a:pt x="4335848" y="5910407"/>
                  <a:pt x="4250335" y="5981661"/>
                </a:cubicBezTo>
                <a:cubicBezTo>
                  <a:pt x="4122072" y="6081434"/>
                  <a:pt x="3951046" y="6095679"/>
                  <a:pt x="3780019" y="6095679"/>
                </a:cubicBezTo>
                <a:cubicBezTo>
                  <a:pt x="2910626" y="6109938"/>
                  <a:pt x="2041248" y="6109938"/>
                  <a:pt x="1171855" y="6081434"/>
                </a:cubicBezTo>
                <a:cubicBezTo>
                  <a:pt x="929574" y="6067174"/>
                  <a:pt x="687279" y="6067174"/>
                  <a:pt x="459244" y="5967416"/>
                </a:cubicBezTo>
                <a:cubicBezTo>
                  <a:pt x="304254" y="5903281"/>
                  <a:pt x="173312" y="5805074"/>
                  <a:pt x="58904" y="5687075"/>
                </a:cubicBezTo>
                <a:lnTo>
                  <a:pt x="0" y="562013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5E134-4758-4A15-97D4-E85BCD1919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4639238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5620135 h 6858000"/>
              <a:gd name="connsiteX5" fmla="*/ 58904 w 12192001"/>
              <a:gd name="connsiteY5" fmla="*/ 5687075 h 6858000"/>
              <a:gd name="connsiteX6" fmla="*/ 459244 w 12192001"/>
              <a:gd name="connsiteY6" fmla="*/ 5967416 h 6858000"/>
              <a:gd name="connsiteX7" fmla="*/ 1171855 w 12192001"/>
              <a:gd name="connsiteY7" fmla="*/ 6081434 h 6858000"/>
              <a:gd name="connsiteX8" fmla="*/ 3780019 w 12192001"/>
              <a:gd name="connsiteY8" fmla="*/ 6095679 h 6858000"/>
              <a:gd name="connsiteX9" fmla="*/ 4250335 w 12192001"/>
              <a:gd name="connsiteY9" fmla="*/ 5981661 h 6858000"/>
              <a:gd name="connsiteX10" fmla="*/ 4449866 w 12192001"/>
              <a:gd name="connsiteY10" fmla="*/ 5696617 h 6858000"/>
              <a:gd name="connsiteX11" fmla="*/ 5775330 w 12192001"/>
              <a:gd name="connsiteY11" fmla="*/ 3131218 h 6858000"/>
              <a:gd name="connsiteX12" fmla="*/ 6003366 w 12192001"/>
              <a:gd name="connsiteY12" fmla="*/ 2432867 h 6858000"/>
              <a:gd name="connsiteX13" fmla="*/ 5718321 w 12192001"/>
              <a:gd name="connsiteY13" fmla="*/ 1734501 h 6858000"/>
              <a:gd name="connsiteX14" fmla="*/ 4663657 w 12192001"/>
              <a:gd name="connsiteY14" fmla="*/ 38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0">
                <a:moveTo>
                  <a:pt x="4639238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5620135"/>
                </a:lnTo>
                <a:lnTo>
                  <a:pt x="58904" y="5687075"/>
                </a:lnTo>
                <a:cubicBezTo>
                  <a:pt x="173312" y="5805074"/>
                  <a:pt x="304254" y="5903281"/>
                  <a:pt x="459244" y="5967416"/>
                </a:cubicBezTo>
                <a:cubicBezTo>
                  <a:pt x="687279" y="6067174"/>
                  <a:pt x="929574" y="6067174"/>
                  <a:pt x="1171855" y="6081434"/>
                </a:cubicBezTo>
                <a:cubicBezTo>
                  <a:pt x="2041248" y="6109938"/>
                  <a:pt x="2910626" y="6109938"/>
                  <a:pt x="3780019" y="6095679"/>
                </a:cubicBezTo>
                <a:cubicBezTo>
                  <a:pt x="3951046" y="6095679"/>
                  <a:pt x="4122072" y="6081434"/>
                  <a:pt x="4250335" y="5981661"/>
                </a:cubicBezTo>
                <a:cubicBezTo>
                  <a:pt x="4335848" y="5910407"/>
                  <a:pt x="4392857" y="5810634"/>
                  <a:pt x="4449866" y="5696617"/>
                </a:cubicBezTo>
                <a:cubicBezTo>
                  <a:pt x="4891692" y="4841484"/>
                  <a:pt x="5333504" y="3986351"/>
                  <a:pt x="5775330" y="3131218"/>
                </a:cubicBezTo>
                <a:cubicBezTo>
                  <a:pt x="5889348" y="2917442"/>
                  <a:pt x="6003366" y="2675147"/>
                  <a:pt x="6003366" y="2432867"/>
                </a:cubicBezTo>
                <a:cubicBezTo>
                  <a:pt x="5989106" y="2176327"/>
                  <a:pt x="5860843" y="1948291"/>
                  <a:pt x="5718321" y="1734501"/>
                </a:cubicBezTo>
                <a:cubicBezTo>
                  <a:pt x="5362008" y="1164412"/>
                  <a:pt x="5019956" y="608583"/>
                  <a:pt x="4663657" y="3849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670401" cy="24003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672" y="3659413"/>
            <a:ext cx="4365357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05953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6159-B06A-4786-B440-2BBF2AD8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353300" cy="3467100"/>
          </a:xfrm>
        </p:spPr>
        <p:txBody>
          <a:bodyPr anchor="b"/>
          <a:lstStyle>
            <a:lvl1pPr>
              <a:lnSpc>
                <a:spcPct val="82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094D5-7DA6-4745-8DC9-C1C7B6A358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4726213"/>
            <a:ext cx="735330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3973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rcle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29212D-B00C-4BBB-BB9D-1666236C692B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990842 h 6858000"/>
              <a:gd name="connsiteX5" fmla="*/ 150975 w 12192000"/>
              <a:gd name="connsiteY5" fmla="*/ 5998474 h 6858000"/>
              <a:gd name="connsiteX6" fmla="*/ 5193108 w 12192000"/>
              <a:gd name="connsiteY6" fmla="*/ 6001978 h 6858000"/>
              <a:gd name="connsiteX7" fmla="*/ 8558788 w 12192000"/>
              <a:gd name="connsiteY7" fmla="*/ 6014203 h 6858000"/>
              <a:gd name="connsiteX8" fmla="*/ 11288459 w 12192000"/>
              <a:gd name="connsiteY8" fmla="*/ 6050854 h 6858000"/>
              <a:gd name="connsiteX9" fmla="*/ 11871493 w 12192000"/>
              <a:gd name="connsiteY9" fmla="*/ 5281048 h 6858000"/>
              <a:gd name="connsiteX10" fmla="*/ 11897981 w 12192000"/>
              <a:gd name="connsiteY10" fmla="*/ 3643667 h 6858000"/>
              <a:gd name="connsiteX11" fmla="*/ 11924496 w 12192000"/>
              <a:gd name="connsiteY11" fmla="*/ 2409516 h 6858000"/>
              <a:gd name="connsiteX12" fmla="*/ 11924496 w 12192000"/>
              <a:gd name="connsiteY12" fmla="*/ 1554168 h 6858000"/>
              <a:gd name="connsiteX13" fmla="*/ 11844978 w 12192000"/>
              <a:gd name="connsiteY13" fmla="*/ 491099 h 6858000"/>
              <a:gd name="connsiteX14" fmla="*/ 10943926 w 12192000"/>
              <a:gd name="connsiteY14" fmla="*/ 295591 h 6858000"/>
              <a:gd name="connsiteX15" fmla="*/ 10016386 w 12192000"/>
              <a:gd name="connsiteY15" fmla="*/ 283365 h 6858000"/>
              <a:gd name="connsiteX16" fmla="*/ 9062331 w 12192000"/>
              <a:gd name="connsiteY16" fmla="*/ 222275 h 6858000"/>
              <a:gd name="connsiteX17" fmla="*/ 1906918 w 12192000"/>
              <a:gd name="connsiteY17" fmla="*/ 271152 h 6858000"/>
              <a:gd name="connsiteX18" fmla="*/ 581842 w 12192000"/>
              <a:gd name="connsiteY18" fmla="*/ 332242 h 6858000"/>
              <a:gd name="connsiteX19" fmla="*/ 39127 w 12192000"/>
              <a:gd name="connsiteY19" fmla="*/ 367898 h 6858000"/>
              <a:gd name="connsiteX20" fmla="*/ 0 w 12192000"/>
              <a:gd name="connsiteY20" fmla="*/ 3725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990842"/>
                </a:lnTo>
                <a:lnTo>
                  <a:pt x="150975" y="5998474"/>
                </a:lnTo>
                <a:cubicBezTo>
                  <a:pt x="1703185" y="6058110"/>
                  <a:pt x="3407556" y="6001978"/>
                  <a:pt x="5193108" y="6001978"/>
                </a:cubicBezTo>
                <a:cubicBezTo>
                  <a:pt x="6226654" y="6001978"/>
                  <a:pt x="7551730" y="6026417"/>
                  <a:pt x="8558788" y="6014203"/>
                </a:cubicBezTo>
                <a:cubicBezTo>
                  <a:pt x="8876806" y="6001978"/>
                  <a:pt x="10970441" y="6050854"/>
                  <a:pt x="11288459" y="6050854"/>
                </a:cubicBezTo>
                <a:cubicBezTo>
                  <a:pt x="11977499" y="6050854"/>
                  <a:pt x="11871493" y="5659839"/>
                  <a:pt x="11871493" y="5281048"/>
                </a:cubicBezTo>
                <a:cubicBezTo>
                  <a:pt x="11844978" y="4731174"/>
                  <a:pt x="11950984" y="4193527"/>
                  <a:pt x="11897981" y="3643667"/>
                </a:cubicBezTo>
                <a:cubicBezTo>
                  <a:pt x="11871493" y="3240426"/>
                  <a:pt x="11950984" y="2812758"/>
                  <a:pt x="11924496" y="2409516"/>
                </a:cubicBezTo>
                <a:cubicBezTo>
                  <a:pt x="11897981" y="2128479"/>
                  <a:pt x="11950984" y="1835217"/>
                  <a:pt x="11924496" y="1554168"/>
                </a:cubicBezTo>
                <a:cubicBezTo>
                  <a:pt x="11897981" y="1273131"/>
                  <a:pt x="11950984" y="857677"/>
                  <a:pt x="11844978" y="491099"/>
                </a:cubicBezTo>
                <a:cubicBezTo>
                  <a:pt x="11791974" y="344467"/>
                  <a:pt x="11314947" y="320030"/>
                  <a:pt x="10943926" y="295591"/>
                </a:cubicBezTo>
                <a:cubicBezTo>
                  <a:pt x="10731913" y="283365"/>
                  <a:pt x="10334404" y="307804"/>
                  <a:pt x="10016386" y="283365"/>
                </a:cubicBezTo>
                <a:cubicBezTo>
                  <a:pt x="9777858" y="258927"/>
                  <a:pt x="9327346" y="222275"/>
                  <a:pt x="9062331" y="222275"/>
                </a:cubicBezTo>
                <a:cubicBezTo>
                  <a:pt x="6359175" y="185611"/>
                  <a:pt x="5034099" y="258927"/>
                  <a:pt x="1906918" y="271152"/>
                </a:cubicBezTo>
                <a:cubicBezTo>
                  <a:pt x="1615388" y="271152"/>
                  <a:pt x="1217879" y="271152"/>
                  <a:pt x="581842" y="332242"/>
                </a:cubicBezTo>
                <a:cubicBezTo>
                  <a:pt x="363204" y="350571"/>
                  <a:pt x="185559" y="355153"/>
                  <a:pt x="39127" y="367898"/>
                </a:cubicBezTo>
                <a:lnTo>
                  <a:pt x="0" y="372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F0FFF-5D36-4549-8268-45CFD818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2" y="429065"/>
            <a:ext cx="11294180" cy="48533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CAF28-BA8C-48BC-AC7B-67ED8705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D4960-69A7-4E3C-9AD4-21496392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DF74-F5E9-4644-AFC4-45DD819E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D305FA-3E8C-4125-9A77-5EC36A2132EA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55931C-326F-4267-9BC5-89EB4D2E96F6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2C407B-D3EF-4996-A77D-4376FAEF30F9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D4722-DDE2-4E36-ADA4-6B4FF78954B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E1D7AF-956D-4A32-B45C-0B84DA0E4E1A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05069-5A9F-4256-9865-26C748322AAC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1AE7A8-58AC-45E5-8868-AE57A64019A6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DFD2FB-510C-4156-98D8-02939396C287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A471C0-6209-4B7B-901C-48CCE2BC7D52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BB416-75D8-47BF-9E4E-9027F57E85DD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B78440-7F62-4D79-9483-861B628F32D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9D7D0A-4F73-4194-9757-8A00A890A672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246292-11FA-4726-9072-DDDA78218BFC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CEC316-BA5C-440C-89BF-6FE143520B34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35751A7-0636-4A94-82A5-061081DF9E1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40D30E-3FD1-4BB4-B9AC-09DA2F2D5CE1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44342E-62F3-4A6E-9AEC-F34D3436B67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9857CCB-8FF9-4139-8A9B-3C59A36A0348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A0A4-BD0A-43E3-AA8C-35E9A0DA95E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C71C56-C4F6-45F5-9717-6FFB05DFB38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69EF73-3FE0-4CA9-8956-AE8D9E8EF522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66FE17-6DFB-4B41-9F21-2F7F40BFEFC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296D45-E00F-46CB-8C2E-441F3F4EEBB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99CC68-D3E2-4B92-ADB7-0C09AF4A4A84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9F3B7D-3D0E-46E7-8821-91592A37E87D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789F94-77D1-419E-9CB0-17B67011192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33C35F-2A47-43BD-A69C-C7EEB1924394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F4E1C-4B0E-4041-AFAD-37EBA7110ECE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D4128C-C42F-4336-BDBD-E914A28EFC6F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CA1296-E56E-4964-A66F-3EB3E89A123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2FBFDE-3137-468A-8F8D-05A481D5D8C8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916629-4CAD-4AF4-9647-09F37B1F9C1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34B62B-26FD-4099-9C72-DED3E7F20DC3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DE5C31-EDDF-4BF1-8681-14E1D78A16D0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123048-4C12-46AC-9243-BF2263C43BE6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2174A2-CA7D-446C-AD8A-8C4DE990DD26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074F1E-F61E-4BB1-A6F8-4B878375C02B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E978CE-B7FC-4134-A0E0-BB1C5A9FD98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2DE57F-1699-43AB-8646-668F794713B2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E0DB68-7257-4198-9DF3-32DE34D75DC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C41A0D-C2E3-4D53-84BE-98D0A1FDB83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CBCB5D-8273-445A-953A-CC3C6A32C12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B3252F-B372-453C-853F-96C6D6241684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3" name="Text Placeholder 53">
            <a:extLst>
              <a:ext uri="{FF2B5EF4-FFF2-40B4-BE49-F238E27FC236}">
                <a16:creationId xmlns:a16="http://schemas.microsoft.com/office/drawing/2014/main" id="{A06BB12E-B6C0-430E-92B2-14BF001693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first item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9D2195-8E5A-403C-9846-2544DFFAF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A7B5E7A9-B9DF-45F8-A739-FC8A9096C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5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A21D3DEF-A031-45FE-89E2-41EF0AF9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843991E2-821D-4ADE-B4B2-D73D36D98A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CF9AAF0-8A4F-48C4-AC54-27C04E201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5235ED59-3C41-47EE-B906-51D1E578E3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55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280E422-A0A9-40DF-9122-00AD1444FB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AECA80CA-9F74-4096-9C45-C057913B58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6CAD1F9-5950-4D84-A97B-25108B1277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A4C226B7-27E7-48B6-9ACD-14E208CD44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55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0EA1119-3409-4D86-8187-1CFFEF0DF1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DF220140-A17A-47FD-96A9-6344162284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530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5C5A157-E82E-413B-BB5A-5BB8F6F13C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475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BD21E496-D37E-4761-8172-822F85DCF0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530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0EF41A7-D380-4CC9-9EC8-D362F1F0B1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75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4F469721-F9C8-4264-985A-69119F52CA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4530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FECC6C45-1A8B-4F2F-B1E3-9FE603D3F2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475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9C294EA6-0710-4E2B-9FE5-E2AA43EB74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4530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167E3BD-01BA-46B0-8C56-C2139417F9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CC08D11D-1C9F-4E62-B3A8-39C8892D76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4530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9AB11B-9D32-4DF8-80A4-930B735446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475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9" name="Text Placeholder 53">
            <a:extLst>
              <a:ext uri="{FF2B5EF4-FFF2-40B4-BE49-F238E27FC236}">
                <a16:creationId xmlns:a16="http://schemas.microsoft.com/office/drawing/2014/main" id="{F8CCC2D7-D1BC-4EB8-BB66-1CCA97A45B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4530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487161-30FF-4175-B33D-D4EFB0DD4E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475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90088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7A9474-DCF8-444C-9F9E-D4D5FF840D78}"/>
              </a:ext>
            </a:extLst>
          </p:cNvPr>
          <p:cNvSpPr/>
          <p:nvPr/>
        </p:nvSpPr>
        <p:spPr>
          <a:xfrm>
            <a:off x="0" y="308486"/>
            <a:ext cx="4118657" cy="3661435"/>
          </a:xfrm>
          <a:custGeom>
            <a:avLst/>
            <a:gdLst>
              <a:gd name="connsiteX0" fmla="*/ 2315158 w 4118657"/>
              <a:gd name="connsiteY0" fmla="*/ 0 h 3661435"/>
              <a:gd name="connsiteX1" fmla="*/ 2321167 w 4118657"/>
              <a:gd name="connsiteY1" fmla="*/ 0 h 3661435"/>
              <a:gd name="connsiteX2" fmla="*/ 3782138 w 4118657"/>
              <a:gd name="connsiteY2" fmla="*/ 1376794 h 3661435"/>
              <a:gd name="connsiteX3" fmla="*/ 4106797 w 4118657"/>
              <a:gd name="connsiteY3" fmla="*/ 2026113 h 3661435"/>
              <a:gd name="connsiteX4" fmla="*/ 3896366 w 4118657"/>
              <a:gd name="connsiteY4" fmla="*/ 2338748 h 3661435"/>
              <a:gd name="connsiteX5" fmla="*/ 2567671 w 4118657"/>
              <a:gd name="connsiteY5" fmla="*/ 3438986 h 3661435"/>
              <a:gd name="connsiteX6" fmla="*/ 2321167 w 4118657"/>
              <a:gd name="connsiteY6" fmla="*/ 3619352 h 3661435"/>
              <a:gd name="connsiteX7" fmla="*/ 2255036 w 4118657"/>
              <a:gd name="connsiteY7" fmla="*/ 3661435 h 3661435"/>
              <a:gd name="connsiteX8" fmla="*/ 2243012 w 4118657"/>
              <a:gd name="connsiteY8" fmla="*/ 3661435 h 3661435"/>
              <a:gd name="connsiteX9" fmla="*/ 2146817 w 4118657"/>
              <a:gd name="connsiteY9" fmla="*/ 3475059 h 3661435"/>
              <a:gd name="connsiteX10" fmla="*/ 2140801 w 4118657"/>
              <a:gd name="connsiteY10" fmla="*/ 3270644 h 3661435"/>
              <a:gd name="connsiteX11" fmla="*/ 2146817 w 4118657"/>
              <a:gd name="connsiteY11" fmla="*/ 2909911 h 3661435"/>
              <a:gd name="connsiteX12" fmla="*/ 2146817 w 4118657"/>
              <a:gd name="connsiteY12" fmla="*/ 2765618 h 3661435"/>
              <a:gd name="connsiteX13" fmla="*/ 0 w 4118657"/>
              <a:gd name="connsiteY13" fmla="*/ 2765618 h 3661435"/>
              <a:gd name="connsiteX14" fmla="*/ 0 w 4118657"/>
              <a:gd name="connsiteY14" fmla="*/ 893100 h 3661435"/>
              <a:gd name="connsiteX15" fmla="*/ 36528 w 4118657"/>
              <a:gd name="connsiteY15" fmla="*/ 889808 h 3661435"/>
              <a:gd name="connsiteX16" fmla="*/ 2212948 w 4118657"/>
              <a:gd name="connsiteY16" fmla="*/ 889808 h 3661435"/>
              <a:gd name="connsiteX17" fmla="*/ 2297119 w 4118657"/>
              <a:gd name="connsiteY17" fmla="*/ 12025 h 3661435"/>
              <a:gd name="connsiteX18" fmla="*/ 2303134 w 4118657"/>
              <a:gd name="connsiteY18" fmla="*/ 6009 h 3661435"/>
              <a:gd name="connsiteX19" fmla="*/ 2315158 w 4118657"/>
              <a:gd name="connsiteY19" fmla="*/ 0 h 36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8657" h="3661435">
                <a:moveTo>
                  <a:pt x="2315158" y="0"/>
                </a:moveTo>
                <a:lnTo>
                  <a:pt x="2321167" y="0"/>
                </a:lnTo>
                <a:cubicBezTo>
                  <a:pt x="2477485" y="0"/>
                  <a:pt x="3649869" y="1232501"/>
                  <a:pt x="3782138" y="1376794"/>
                </a:cubicBezTo>
                <a:cubicBezTo>
                  <a:pt x="3800171" y="1394834"/>
                  <a:pt x="4190968" y="1833722"/>
                  <a:pt x="4106797" y="2026113"/>
                </a:cubicBezTo>
                <a:cubicBezTo>
                  <a:pt x="4076733" y="2104275"/>
                  <a:pt x="3902382" y="2326724"/>
                  <a:pt x="3896366" y="2338748"/>
                </a:cubicBezTo>
                <a:cubicBezTo>
                  <a:pt x="3493551" y="2801692"/>
                  <a:pt x="2892331" y="3216531"/>
                  <a:pt x="2567671" y="3438986"/>
                </a:cubicBezTo>
                <a:cubicBezTo>
                  <a:pt x="2435403" y="3529166"/>
                  <a:pt x="2345216" y="3595304"/>
                  <a:pt x="2321167" y="3619352"/>
                </a:cubicBezTo>
                <a:cubicBezTo>
                  <a:pt x="2297119" y="3649410"/>
                  <a:pt x="2273070" y="3661435"/>
                  <a:pt x="2255036" y="3661435"/>
                </a:cubicBezTo>
                <a:cubicBezTo>
                  <a:pt x="2249021" y="3661435"/>
                  <a:pt x="2249021" y="3661435"/>
                  <a:pt x="2243012" y="3661435"/>
                </a:cubicBezTo>
                <a:cubicBezTo>
                  <a:pt x="2194914" y="3649410"/>
                  <a:pt x="2164850" y="3559230"/>
                  <a:pt x="2146817" y="3475059"/>
                </a:cubicBezTo>
                <a:cubicBezTo>
                  <a:pt x="2128777" y="3408922"/>
                  <a:pt x="2134792" y="3354815"/>
                  <a:pt x="2140801" y="3270644"/>
                </a:cubicBezTo>
                <a:cubicBezTo>
                  <a:pt x="2146817" y="3186473"/>
                  <a:pt x="2152826" y="3078253"/>
                  <a:pt x="2146817" y="2909911"/>
                </a:cubicBezTo>
                <a:cubicBezTo>
                  <a:pt x="2146817" y="2867823"/>
                  <a:pt x="2146817" y="2819725"/>
                  <a:pt x="2146817" y="2765618"/>
                </a:cubicBezTo>
                <a:lnTo>
                  <a:pt x="0" y="2765618"/>
                </a:lnTo>
                <a:lnTo>
                  <a:pt x="0" y="893100"/>
                </a:lnTo>
                <a:lnTo>
                  <a:pt x="36528" y="889808"/>
                </a:lnTo>
                <a:lnTo>
                  <a:pt x="2212948" y="889808"/>
                </a:lnTo>
                <a:cubicBezTo>
                  <a:pt x="2212948" y="162327"/>
                  <a:pt x="2273070" y="30058"/>
                  <a:pt x="2297119" y="12025"/>
                </a:cubicBezTo>
                <a:lnTo>
                  <a:pt x="2303134" y="6009"/>
                </a:lnTo>
                <a:cubicBezTo>
                  <a:pt x="2303134" y="6009"/>
                  <a:pt x="2309143" y="0"/>
                  <a:pt x="23151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17BFFA-728A-45B4-855F-C65538E196D8}"/>
              </a:ext>
            </a:extLst>
          </p:cNvPr>
          <p:cNvSpPr/>
          <p:nvPr/>
        </p:nvSpPr>
        <p:spPr bwMode="ltGray">
          <a:xfrm>
            <a:off x="4252974" y="0"/>
            <a:ext cx="7564605" cy="6019800"/>
          </a:xfrm>
          <a:custGeom>
            <a:avLst/>
            <a:gdLst>
              <a:gd name="connsiteX0" fmla="*/ 49779 w 7564605"/>
              <a:gd name="connsiteY0" fmla="*/ 0 h 5823600"/>
              <a:gd name="connsiteX1" fmla="*/ 7531204 w 7564605"/>
              <a:gd name="connsiteY1" fmla="*/ 0 h 5823600"/>
              <a:gd name="connsiteX2" fmla="*/ 7531733 w 7564605"/>
              <a:gd name="connsiteY2" fmla="*/ 14515 h 5823600"/>
              <a:gd name="connsiteX3" fmla="*/ 7528259 w 7564605"/>
              <a:gd name="connsiteY3" fmla="*/ 318689 h 5823600"/>
              <a:gd name="connsiteX4" fmla="*/ 7544134 w 7564605"/>
              <a:gd name="connsiteY4" fmla="*/ 2096896 h 5823600"/>
              <a:gd name="connsiteX5" fmla="*/ 7560025 w 7564605"/>
              <a:gd name="connsiteY5" fmla="*/ 3437194 h 5823600"/>
              <a:gd name="connsiteX6" fmla="*/ 7560025 w 7564605"/>
              <a:gd name="connsiteY6" fmla="*/ 4366108 h 5823600"/>
              <a:gd name="connsiteX7" fmla="*/ 7512369 w 7564605"/>
              <a:gd name="connsiteY7" fmla="*/ 5520609 h 5823600"/>
              <a:gd name="connsiteX8" fmla="*/ 6972367 w 7564605"/>
              <a:gd name="connsiteY8" fmla="*/ 5732932 h 5823600"/>
              <a:gd name="connsiteX9" fmla="*/ 6416491 w 7564605"/>
              <a:gd name="connsiteY9" fmla="*/ 5746210 h 5823600"/>
              <a:gd name="connsiteX10" fmla="*/ 5844725 w 7564605"/>
              <a:gd name="connsiteY10" fmla="*/ 5812554 h 5823600"/>
              <a:gd name="connsiteX11" fmla="*/ 1556476 w 7564605"/>
              <a:gd name="connsiteY11" fmla="*/ 5759473 h 5823600"/>
              <a:gd name="connsiteX12" fmla="*/ 762356 w 7564605"/>
              <a:gd name="connsiteY12" fmla="*/ 5693129 h 5823600"/>
              <a:gd name="connsiteX13" fmla="*/ 127060 w 7564605"/>
              <a:gd name="connsiteY13" fmla="*/ 5401184 h 5823600"/>
              <a:gd name="connsiteX14" fmla="*/ 63530 w 7564605"/>
              <a:gd name="connsiteY14" fmla="*/ 4074164 h 5823600"/>
              <a:gd name="connsiteX15" fmla="*/ 31766 w 7564605"/>
              <a:gd name="connsiteY15" fmla="*/ 2083633 h 5823600"/>
              <a:gd name="connsiteX16" fmla="*/ 0 w 7564605"/>
              <a:gd name="connsiteY16" fmla="*/ 1420123 h 5823600"/>
              <a:gd name="connsiteX17" fmla="*/ 31766 w 7564605"/>
              <a:gd name="connsiteY17" fmla="*/ 385047 h 5823600"/>
              <a:gd name="connsiteX18" fmla="*/ 47640 w 7564605"/>
              <a:gd name="connsiteY18" fmla="*/ 53285 h 5823600"/>
              <a:gd name="connsiteX19" fmla="*/ 49066 w 7564605"/>
              <a:gd name="connsiteY19" fmla="*/ 10986 h 582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64605" h="5823600">
                <a:moveTo>
                  <a:pt x="49779" y="0"/>
                </a:moveTo>
                <a:lnTo>
                  <a:pt x="7531204" y="0"/>
                </a:lnTo>
                <a:lnTo>
                  <a:pt x="7531733" y="14515"/>
                </a:lnTo>
                <a:cubicBezTo>
                  <a:pt x="7532230" y="112174"/>
                  <a:pt x="7528259" y="215847"/>
                  <a:pt x="7528259" y="318689"/>
                </a:cubicBezTo>
                <a:cubicBezTo>
                  <a:pt x="7512369" y="915855"/>
                  <a:pt x="7575899" y="1499744"/>
                  <a:pt x="7544134" y="2096896"/>
                </a:cubicBezTo>
                <a:cubicBezTo>
                  <a:pt x="7528259" y="2534820"/>
                  <a:pt x="7575899" y="2999270"/>
                  <a:pt x="7560025" y="3437194"/>
                </a:cubicBezTo>
                <a:cubicBezTo>
                  <a:pt x="7544134" y="3742402"/>
                  <a:pt x="7575899" y="4060887"/>
                  <a:pt x="7560025" y="4366108"/>
                </a:cubicBezTo>
                <a:cubicBezTo>
                  <a:pt x="7544134" y="4671316"/>
                  <a:pt x="7575899" y="5122503"/>
                  <a:pt x="7512369" y="5520609"/>
                </a:cubicBezTo>
                <a:cubicBezTo>
                  <a:pt x="7480604" y="5679852"/>
                  <a:pt x="7194721" y="5706392"/>
                  <a:pt x="6972367" y="5732932"/>
                </a:cubicBezTo>
                <a:cubicBezTo>
                  <a:pt x="6845308" y="5746210"/>
                  <a:pt x="6607081" y="5719669"/>
                  <a:pt x="6416491" y="5746210"/>
                </a:cubicBezTo>
                <a:cubicBezTo>
                  <a:pt x="6273541" y="5772750"/>
                  <a:pt x="6003549" y="5812554"/>
                  <a:pt x="5844725" y="5812554"/>
                </a:cubicBezTo>
                <a:cubicBezTo>
                  <a:pt x="4224719" y="5852371"/>
                  <a:pt x="3430600" y="5772750"/>
                  <a:pt x="1556476" y="5759473"/>
                </a:cubicBezTo>
                <a:cubicBezTo>
                  <a:pt x="1381761" y="5759473"/>
                  <a:pt x="1143534" y="5759473"/>
                  <a:pt x="762356" y="5693129"/>
                </a:cubicBezTo>
                <a:cubicBezTo>
                  <a:pt x="412943" y="5640048"/>
                  <a:pt x="238228" y="5693129"/>
                  <a:pt x="127060" y="5401184"/>
                </a:cubicBezTo>
                <a:cubicBezTo>
                  <a:pt x="31766" y="5162321"/>
                  <a:pt x="79404" y="4379372"/>
                  <a:pt x="63530" y="4074164"/>
                </a:cubicBezTo>
                <a:cubicBezTo>
                  <a:pt x="31766" y="3384113"/>
                  <a:pt x="31766" y="2906386"/>
                  <a:pt x="31766" y="2083633"/>
                </a:cubicBezTo>
                <a:lnTo>
                  <a:pt x="0" y="1420123"/>
                </a:lnTo>
                <a:cubicBezTo>
                  <a:pt x="79404" y="1048557"/>
                  <a:pt x="-47655" y="769876"/>
                  <a:pt x="31766" y="385047"/>
                </a:cubicBezTo>
                <a:cubicBezTo>
                  <a:pt x="47640" y="252345"/>
                  <a:pt x="47640" y="265608"/>
                  <a:pt x="47640" y="53285"/>
                </a:cubicBezTo>
                <a:cubicBezTo>
                  <a:pt x="47640" y="43332"/>
                  <a:pt x="48136" y="28818"/>
                  <a:pt x="49066" y="109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AB047-7709-4466-A961-418CD41D0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555130"/>
            <a:ext cx="3111499" cy="921370"/>
          </a:xfrm>
        </p:spPr>
        <p:txBody>
          <a:bodyPr/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9F1-DB54-40AC-9EFE-BD170DCF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632F8-B1D4-42C3-A25F-51F06753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40013-3360-45D5-A8EF-FE748E71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CEFFE7-67B4-45E7-A42F-DB170DD4A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0" y="914400"/>
            <a:ext cx="67056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(change to numbered list on Home tab)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62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A67651-30FC-482C-8BD7-415FEAC5C2F3}"/>
              </a:ext>
            </a:extLst>
          </p:cNvPr>
          <p:cNvSpPr/>
          <p:nvPr/>
        </p:nvSpPr>
        <p:spPr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190329 h 6874379"/>
              <a:gd name="connsiteX3" fmla="*/ 12097817 w 12192000"/>
              <a:gd name="connsiteY3" fmla="*/ 160025 h 6874379"/>
              <a:gd name="connsiteX4" fmla="*/ 11807295 w 12192000"/>
              <a:gd name="connsiteY4" fmla="*/ 132559 h 6874379"/>
              <a:gd name="connsiteX5" fmla="*/ 11803273 w 12192000"/>
              <a:gd name="connsiteY5" fmla="*/ 132651 h 6874379"/>
              <a:gd name="connsiteX6" fmla="*/ 11801114 w 12192000"/>
              <a:gd name="connsiteY6" fmla="*/ 132559 h 6874379"/>
              <a:gd name="connsiteX7" fmla="*/ 9648247 w 12192000"/>
              <a:gd name="connsiteY7" fmla="*/ 283191 h 6874379"/>
              <a:gd name="connsiteX8" fmla="*/ 9289437 w 12192000"/>
              <a:gd name="connsiteY8" fmla="*/ 298139 h 6874379"/>
              <a:gd name="connsiteX9" fmla="*/ 8937897 w 12192000"/>
              <a:gd name="connsiteY9" fmla="*/ 297353 h 6874379"/>
              <a:gd name="connsiteX10" fmla="*/ 7958013 w 12192000"/>
              <a:gd name="connsiteY10" fmla="*/ 284263 h 6874379"/>
              <a:gd name="connsiteX11" fmla="*/ 7948375 w 12192000"/>
              <a:gd name="connsiteY11" fmla="*/ 284273 h 6874379"/>
              <a:gd name="connsiteX12" fmla="*/ 7947582 w 12192000"/>
              <a:gd name="connsiteY12" fmla="*/ 284263 h 6874379"/>
              <a:gd name="connsiteX13" fmla="*/ 5026488 w 12192000"/>
              <a:gd name="connsiteY13" fmla="*/ 324819 h 6874379"/>
              <a:gd name="connsiteX14" fmla="*/ 5003554 w 12192000"/>
              <a:gd name="connsiteY14" fmla="*/ 325295 h 6874379"/>
              <a:gd name="connsiteX15" fmla="*/ 4543566 w 12192000"/>
              <a:gd name="connsiteY15" fmla="*/ 331280 h 6874379"/>
              <a:gd name="connsiteX16" fmla="*/ 1280017 w 12192000"/>
              <a:gd name="connsiteY16" fmla="*/ 176856 h 6874379"/>
              <a:gd name="connsiteX17" fmla="*/ 405208 w 12192000"/>
              <a:gd name="connsiteY17" fmla="*/ 314184 h 6874379"/>
              <a:gd name="connsiteX18" fmla="*/ 282764 w 12192000"/>
              <a:gd name="connsiteY18" fmla="*/ 671391 h 6874379"/>
              <a:gd name="connsiteX19" fmla="*/ 248165 w 12192000"/>
              <a:gd name="connsiteY19" fmla="*/ 1871382 h 6874379"/>
              <a:gd name="connsiteX20" fmla="*/ 256012 w 12192000"/>
              <a:gd name="connsiteY20" fmla="*/ 2213101 h 6874379"/>
              <a:gd name="connsiteX21" fmla="*/ 252706 w 12192000"/>
              <a:gd name="connsiteY21" fmla="*/ 2453832 h 6874379"/>
              <a:gd name="connsiteX22" fmla="*/ 244400 w 12192000"/>
              <a:gd name="connsiteY22" fmla="*/ 3071384 h 6874379"/>
              <a:gd name="connsiteX23" fmla="*/ 177982 w 12192000"/>
              <a:gd name="connsiteY23" fmla="*/ 3854148 h 6874379"/>
              <a:gd name="connsiteX24" fmla="*/ 144773 w 12192000"/>
              <a:gd name="connsiteY24" fmla="*/ 6202469 h 6874379"/>
              <a:gd name="connsiteX25" fmla="*/ 676116 w 12192000"/>
              <a:gd name="connsiteY25" fmla="*/ 6710576 h 6874379"/>
              <a:gd name="connsiteX26" fmla="*/ 739810 w 12192000"/>
              <a:gd name="connsiteY26" fmla="*/ 6711571 h 6874379"/>
              <a:gd name="connsiteX27" fmla="*/ 742537 w 12192000"/>
              <a:gd name="connsiteY27" fmla="*/ 6711326 h 6874379"/>
              <a:gd name="connsiteX28" fmla="*/ 758188 w 12192000"/>
              <a:gd name="connsiteY28" fmla="*/ 6711571 h 6874379"/>
              <a:gd name="connsiteX29" fmla="*/ 1161699 w 12192000"/>
              <a:gd name="connsiteY29" fmla="*/ 6645433 h 6874379"/>
              <a:gd name="connsiteX30" fmla="*/ 1223129 w 12192000"/>
              <a:gd name="connsiteY30" fmla="*/ 6642040 h 6874379"/>
              <a:gd name="connsiteX31" fmla="*/ 1249749 w 12192000"/>
              <a:gd name="connsiteY31" fmla="*/ 6642246 h 6874379"/>
              <a:gd name="connsiteX32" fmla="*/ 2021087 w 12192000"/>
              <a:gd name="connsiteY32" fmla="*/ 6683110 h 6874379"/>
              <a:gd name="connsiteX33" fmla="*/ 7012994 w 12192000"/>
              <a:gd name="connsiteY33" fmla="*/ 6716069 h 6874379"/>
              <a:gd name="connsiteX34" fmla="*/ 7016698 w 12192000"/>
              <a:gd name="connsiteY34" fmla="*/ 6716018 h 6874379"/>
              <a:gd name="connsiteX35" fmla="*/ 7024455 w 12192000"/>
              <a:gd name="connsiteY35" fmla="*/ 6716069 h 6874379"/>
              <a:gd name="connsiteX36" fmla="*/ 7963164 w 12192000"/>
              <a:gd name="connsiteY36" fmla="*/ 6700185 h 6874379"/>
              <a:gd name="connsiteX37" fmla="*/ 8424990 w 12192000"/>
              <a:gd name="connsiteY37" fmla="*/ 6696610 h 6874379"/>
              <a:gd name="connsiteX38" fmla="*/ 8891818 w 12192000"/>
              <a:gd name="connsiteY38" fmla="*/ 6707289 h 6874379"/>
              <a:gd name="connsiteX39" fmla="*/ 11120508 w 12192000"/>
              <a:gd name="connsiteY39" fmla="*/ 6749147 h 6874379"/>
              <a:gd name="connsiteX40" fmla="*/ 11123244 w 12192000"/>
              <a:gd name="connsiteY40" fmla="*/ 6749138 h 6874379"/>
              <a:gd name="connsiteX41" fmla="*/ 11127440 w 12192000"/>
              <a:gd name="connsiteY41" fmla="*/ 6749147 h 6874379"/>
              <a:gd name="connsiteX42" fmla="*/ 11659021 w 12192000"/>
              <a:gd name="connsiteY42" fmla="*/ 6746289 h 6874379"/>
              <a:gd name="connsiteX43" fmla="*/ 12146815 w 12192000"/>
              <a:gd name="connsiteY43" fmla="*/ 6741361 h 6874379"/>
              <a:gd name="connsiteX44" fmla="*/ 12192000 w 12192000"/>
              <a:gd name="connsiteY44" fmla="*/ 6734754 h 6874379"/>
              <a:gd name="connsiteX45" fmla="*/ 12192000 w 12192000"/>
              <a:gd name="connsiteY45" fmla="*/ 6874379 h 6874379"/>
              <a:gd name="connsiteX46" fmla="*/ 0 w 12192000"/>
              <a:gd name="connsiteY46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190329"/>
                </a:lnTo>
                <a:lnTo>
                  <a:pt x="12097817" y="160025"/>
                </a:lnTo>
                <a:cubicBezTo>
                  <a:pt x="12015663" y="141142"/>
                  <a:pt x="11919254" y="132559"/>
                  <a:pt x="11807295" y="132559"/>
                </a:cubicBezTo>
                <a:lnTo>
                  <a:pt x="11803273" y="132651"/>
                </a:lnTo>
                <a:lnTo>
                  <a:pt x="11801114" y="132559"/>
                </a:lnTo>
                <a:cubicBezTo>
                  <a:pt x="11078819" y="132559"/>
                  <a:pt x="10365869" y="240705"/>
                  <a:pt x="9648247" y="283191"/>
                </a:cubicBezTo>
                <a:lnTo>
                  <a:pt x="9289437" y="298139"/>
                </a:lnTo>
                <a:lnTo>
                  <a:pt x="8937897" y="297353"/>
                </a:lnTo>
                <a:cubicBezTo>
                  <a:pt x="8610318" y="290487"/>
                  <a:pt x="8283777" y="286195"/>
                  <a:pt x="7958013" y="284263"/>
                </a:cubicBezTo>
                <a:lnTo>
                  <a:pt x="7948375" y="284273"/>
                </a:lnTo>
                <a:lnTo>
                  <a:pt x="7947582" y="284263"/>
                </a:lnTo>
                <a:cubicBezTo>
                  <a:pt x="6969212" y="278468"/>
                  <a:pt x="5997850" y="293915"/>
                  <a:pt x="5026488" y="324819"/>
                </a:cubicBezTo>
                <a:lnTo>
                  <a:pt x="5003554" y="325295"/>
                </a:lnTo>
                <a:lnTo>
                  <a:pt x="4543566" y="331280"/>
                </a:lnTo>
                <a:cubicBezTo>
                  <a:pt x="3349959" y="326969"/>
                  <a:pt x="1955605" y="198024"/>
                  <a:pt x="1280017" y="176856"/>
                </a:cubicBezTo>
                <a:cubicBezTo>
                  <a:pt x="615478" y="156034"/>
                  <a:pt x="571070" y="163116"/>
                  <a:pt x="405208" y="314184"/>
                </a:cubicBezTo>
                <a:cubicBezTo>
                  <a:pt x="322286" y="396581"/>
                  <a:pt x="299341" y="575254"/>
                  <a:pt x="282764" y="671391"/>
                </a:cubicBezTo>
                <a:cubicBezTo>
                  <a:pt x="241294" y="1090239"/>
                  <a:pt x="240583" y="1480809"/>
                  <a:pt x="248165" y="1871382"/>
                </a:cubicBezTo>
                <a:lnTo>
                  <a:pt x="256012" y="2213101"/>
                </a:lnTo>
                <a:lnTo>
                  <a:pt x="252706" y="2453832"/>
                </a:lnTo>
                <a:cubicBezTo>
                  <a:pt x="250630" y="2656821"/>
                  <a:pt x="248553" y="2861957"/>
                  <a:pt x="244400" y="3071384"/>
                </a:cubicBezTo>
                <a:cubicBezTo>
                  <a:pt x="244400" y="3277369"/>
                  <a:pt x="211191" y="3552026"/>
                  <a:pt x="177982" y="3854148"/>
                </a:cubicBezTo>
                <a:cubicBezTo>
                  <a:pt x="94968" y="4623186"/>
                  <a:pt x="177982" y="5419690"/>
                  <a:pt x="144773" y="6202469"/>
                </a:cubicBezTo>
                <a:cubicBezTo>
                  <a:pt x="128177" y="6477125"/>
                  <a:pt x="227804" y="6683110"/>
                  <a:pt x="676116" y="6710576"/>
                </a:cubicBezTo>
                <a:cubicBezTo>
                  <a:pt x="696872" y="6712294"/>
                  <a:pt x="718146" y="6712509"/>
                  <a:pt x="739810" y="6711571"/>
                </a:cubicBezTo>
                <a:lnTo>
                  <a:pt x="742537" y="6711326"/>
                </a:lnTo>
                <a:lnTo>
                  <a:pt x="758188" y="6711571"/>
                </a:lnTo>
                <a:cubicBezTo>
                  <a:pt x="888027" y="6705943"/>
                  <a:pt x="1031860" y="6658790"/>
                  <a:pt x="1161699" y="6645433"/>
                </a:cubicBezTo>
                <a:lnTo>
                  <a:pt x="1223129" y="6642040"/>
                </a:lnTo>
                <a:lnTo>
                  <a:pt x="1249749" y="6642246"/>
                </a:lnTo>
                <a:cubicBezTo>
                  <a:pt x="1426096" y="6645459"/>
                  <a:pt x="1113971" y="6671527"/>
                  <a:pt x="2021087" y="6683110"/>
                </a:cubicBezTo>
                <a:lnTo>
                  <a:pt x="7012994" y="6716069"/>
                </a:lnTo>
                <a:lnTo>
                  <a:pt x="7016698" y="6716018"/>
                </a:lnTo>
                <a:lnTo>
                  <a:pt x="7024455" y="6716069"/>
                </a:lnTo>
                <a:cubicBezTo>
                  <a:pt x="7337250" y="6714606"/>
                  <a:pt x="7650263" y="6705480"/>
                  <a:pt x="7963164" y="6700185"/>
                </a:cubicBezTo>
                <a:lnTo>
                  <a:pt x="8424990" y="6696610"/>
                </a:lnTo>
                <a:lnTo>
                  <a:pt x="8891818" y="6707289"/>
                </a:lnTo>
                <a:cubicBezTo>
                  <a:pt x="9645805" y="6740724"/>
                  <a:pt x="10498919" y="6749520"/>
                  <a:pt x="11120508" y="6749147"/>
                </a:cubicBezTo>
                <a:lnTo>
                  <a:pt x="11123244" y="6749138"/>
                </a:lnTo>
                <a:lnTo>
                  <a:pt x="11127440" y="6749147"/>
                </a:lnTo>
                <a:cubicBezTo>
                  <a:pt x="11334408" y="6749022"/>
                  <a:pt x="11515679" y="6747879"/>
                  <a:pt x="11659021" y="6746289"/>
                </a:cubicBezTo>
                <a:cubicBezTo>
                  <a:pt x="11945705" y="6743110"/>
                  <a:pt x="12070693" y="6747846"/>
                  <a:pt x="12146815" y="6741361"/>
                </a:cubicBezTo>
                <a:lnTo>
                  <a:pt x="12192000" y="6734754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EA80-7B9C-47B6-AB26-C483191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12722-E6BD-447B-8052-740133E9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11FD4-F314-401C-A0EF-CB418531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098E-180C-438C-85EA-F6F1FB1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9F077-D81F-4729-9AC7-9C5410D459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664702"/>
            <a:ext cx="1118235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DCA8F8B7-60BD-4B53-A658-C77FA4FA6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73471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18214A-2D20-42DC-9E1E-5FE8646C4D6C}"/>
              </a:ext>
            </a:extLst>
          </p:cNvPr>
          <p:cNvSpPr/>
          <p:nvPr/>
        </p:nvSpPr>
        <p:spPr bwMode="ltGray"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341392 h 6874379"/>
              <a:gd name="connsiteX3" fmla="*/ 12134257 w 12192000"/>
              <a:gd name="connsiteY3" fmla="*/ 320479 h 6874379"/>
              <a:gd name="connsiteX4" fmla="*/ 11462617 w 12192000"/>
              <a:gd name="connsiteY4" fmla="*/ 234532 h 6874379"/>
              <a:gd name="connsiteX5" fmla="*/ 10560397 w 12192000"/>
              <a:gd name="connsiteY5" fmla="*/ 220643 h 6874379"/>
              <a:gd name="connsiteX6" fmla="*/ 9632386 w 12192000"/>
              <a:gd name="connsiteY6" fmla="*/ 151243 h 6874379"/>
              <a:gd name="connsiteX7" fmla="*/ 8274354 w 12192000"/>
              <a:gd name="connsiteY7" fmla="*/ 139710 h 6874379"/>
              <a:gd name="connsiteX8" fmla="*/ 2672303 w 12192000"/>
              <a:gd name="connsiteY8" fmla="*/ 206769 h 6874379"/>
              <a:gd name="connsiteX9" fmla="*/ 1383398 w 12192000"/>
              <a:gd name="connsiteY9" fmla="*/ 276170 h 6874379"/>
              <a:gd name="connsiteX10" fmla="*/ 352275 w 12192000"/>
              <a:gd name="connsiteY10" fmla="*/ 581565 h 6874379"/>
              <a:gd name="connsiteX11" fmla="*/ 249163 w 12192000"/>
              <a:gd name="connsiteY11" fmla="*/ 1969723 h 6874379"/>
              <a:gd name="connsiteX12" fmla="*/ 197606 w 12192000"/>
              <a:gd name="connsiteY12" fmla="*/ 4051960 h 6874379"/>
              <a:gd name="connsiteX13" fmla="*/ 146050 w 12192000"/>
              <a:gd name="connsiteY13" fmla="*/ 4746040 h 6874379"/>
              <a:gd name="connsiteX14" fmla="*/ 197606 w 12192000"/>
              <a:gd name="connsiteY14" fmla="*/ 5828803 h 6874379"/>
              <a:gd name="connsiteX15" fmla="*/ 223371 w 12192000"/>
              <a:gd name="connsiteY15" fmla="*/ 6175850 h 6874379"/>
              <a:gd name="connsiteX16" fmla="*/ 452464 w 12192000"/>
              <a:gd name="connsiteY16" fmla="*/ 6511675 h 6874379"/>
              <a:gd name="connsiteX17" fmla="*/ 5891167 w 12192000"/>
              <a:gd name="connsiteY17" fmla="*/ 6680936 h 6874379"/>
              <a:gd name="connsiteX18" fmla="*/ 9142589 w 12192000"/>
              <a:gd name="connsiteY18" fmla="*/ 6731113 h 6874379"/>
              <a:gd name="connsiteX19" fmla="*/ 12192000 w 12192000"/>
              <a:gd name="connsiteY19" fmla="*/ 6743126 h 6874379"/>
              <a:gd name="connsiteX20" fmla="*/ 12192000 w 12192000"/>
              <a:gd name="connsiteY20" fmla="*/ 6874379 h 6874379"/>
              <a:gd name="connsiteX21" fmla="*/ 0 w 12192000"/>
              <a:gd name="connsiteY21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341392"/>
                </a:lnTo>
                <a:lnTo>
                  <a:pt x="12134257" y="320479"/>
                </a:lnTo>
                <a:cubicBezTo>
                  <a:pt x="11954012" y="269236"/>
                  <a:pt x="11688175" y="251884"/>
                  <a:pt x="11462617" y="234532"/>
                </a:cubicBezTo>
                <a:cubicBezTo>
                  <a:pt x="11256392" y="220643"/>
                  <a:pt x="10869734" y="248407"/>
                  <a:pt x="10560397" y="220643"/>
                </a:cubicBezTo>
                <a:cubicBezTo>
                  <a:pt x="10328381" y="192880"/>
                  <a:pt x="9890167" y="151243"/>
                  <a:pt x="9632386" y="151243"/>
                </a:cubicBezTo>
                <a:cubicBezTo>
                  <a:pt x="9139380" y="143433"/>
                  <a:pt x="8693500" y="140016"/>
                  <a:pt x="8274354" y="139710"/>
                </a:cubicBezTo>
                <a:cubicBezTo>
                  <a:pt x="6458057" y="138384"/>
                  <a:pt x="5143777" y="195484"/>
                  <a:pt x="2672303" y="206769"/>
                </a:cubicBezTo>
                <a:cubicBezTo>
                  <a:pt x="2388730" y="206769"/>
                  <a:pt x="2002073" y="206769"/>
                  <a:pt x="1383398" y="276170"/>
                </a:cubicBezTo>
                <a:cubicBezTo>
                  <a:pt x="816280" y="331696"/>
                  <a:pt x="532708" y="276170"/>
                  <a:pt x="352275" y="581565"/>
                </a:cubicBezTo>
                <a:cubicBezTo>
                  <a:pt x="197606" y="831433"/>
                  <a:pt x="274927" y="1650454"/>
                  <a:pt x="249163" y="1969723"/>
                </a:cubicBezTo>
                <a:cubicBezTo>
                  <a:pt x="197606" y="2691565"/>
                  <a:pt x="197606" y="3191302"/>
                  <a:pt x="197606" y="4051960"/>
                </a:cubicBezTo>
                <a:lnTo>
                  <a:pt x="146050" y="4746040"/>
                </a:lnTo>
                <a:cubicBezTo>
                  <a:pt x="274927" y="5134724"/>
                  <a:pt x="68702" y="5426244"/>
                  <a:pt x="197606" y="5828803"/>
                </a:cubicBezTo>
                <a:cubicBezTo>
                  <a:pt x="223371" y="5967619"/>
                  <a:pt x="180908" y="6062043"/>
                  <a:pt x="223371" y="6175850"/>
                </a:cubicBezTo>
                <a:cubicBezTo>
                  <a:pt x="265834" y="6289657"/>
                  <a:pt x="263750" y="6295253"/>
                  <a:pt x="452464" y="6511675"/>
                </a:cubicBezTo>
                <a:cubicBezTo>
                  <a:pt x="1044048" y="6836264"/>
                  <a:pt x="4442832" y="6644370"/>
                  <a:pt x="5891167" y="6680936"/>
                </a:cubicBezTo>
                <a:cubicBezTo>
                  <a:pt x="7339503" y="6717501"/>
                  <a:pt x="8163022" y="6744988"/>
                  <a:pt x="9142589" y="6731113"/>
                </a:cubicBezTo>
                <a:lnTo>
                  <a:pt x="12192000" y="6743126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DE026-1211-4BB1-B4B5-C2260592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AA9E-D108-4CE2-89FE-7BF9BE02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D3E2-25F9-4BB3-889E-54F2FFA4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D393-2630-4AA7-9044-26C6B466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9D2C6C6E-901A-4B8F-B000-D207C47F0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8E98C8-CBF7-4423-80CA-BBA23E4005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7318A40-5974-4778-8EA2-5CB8991B7C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2459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872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C308-A595-4731-81D6-E996B8DA199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4747-4051-4C7A-B674-A1E64ACD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t>12/4/2025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6A6F-2612-48E0-B685-EE5FD0A1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D39-0025-4E14-A207-974EC0FD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t>‹#›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593348-F93D-4FEF-A9B9-1AEA4A21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635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33635-B1C4-457F-B4C4-D0F7EFBF08C3}"/>
              </a:ext>
            </a:extLst>
          </p:cNvPr>
          <p:cNvSpPr/>
          <p:nvPr/>
        </p:nvSpPr>
        <p:spPr bwMode="ltGray">
          <a:xfrm>
            <a:off x="10462371" y="5974804"/>
            <a:ext cx="1585477" cy="883197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3CEC-1B8A-4FB0-9276-0170AED9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94A90-D491-44FB-9802-5BF47DE8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821A-79DC-41C0-A300-2B368D9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D507-7645-49CA-AA88-72717BA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B420C7EB-E753-4F7B-AEA6-BF83E3F37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AFF1-9E54-421B-AC34-EAFAF90112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FDC3F4-CA3C-4FC2-92DD-3CADF498944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7DBEEE-CF7F-4D1F-849D-928BA82EC93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2F70EF-E943-4F09-9AF2-6BD9CAD5CB3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C3E69A-2B35-4A55-B991-C0C039AFB0CE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AF4A2B-A30E-4897-8EDC-C99DE54C293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DCAE65-6D6D-48D1-B28A-A058E3BC709E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AFC10-7312-4BF8-A557-DA8678F962DA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36A6C7-D0EE-46D0-A334-73B13AC9039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99400B-701C-434B-A9DF-407DAC516AB5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1B86A-33BB-46AB-8000-A26581AE547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F0D372-8C1C-4BBA-8C19-5C5D50CB40D3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F4B029-DDF1-4096-896A-C4F8417BFF1E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742297-9C6A-4599-8768-0BDB13B1FCE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53335F-845B-4DB3-A9A0-46D3B34CD5D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9992C4-BDD7-4BA0-95D9-C32B47D580A5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A1C7DC-6309-4E4F-B5A5-1E32C5ABFC1A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48CF09-AD3B-4C85-B535-3B9F24457F3F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4E943-15A7-4D05-B2E8-5041FD49AFD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FAEB3-1B3E-4C78-9313-BD977A48C24D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13A6C2-7D68-4911-9BB2-76B931A0840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A0FC2E-1696-4E5D-8740-0173FEC0C9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C3BEF-B959-4A63-9972-3910916B1FB5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A684EE-FC6F-42C2-A395-8D903D7DA553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A0438A-6980-45CF-B8F0-FB53943DAB08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20C9B-4BB9-46A9-9696-DAAC441E835C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9D53DE-A4DA-4AE7-BA92-608B7F6E88D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25ED8A-D3D4-4154-B0B3-EF43EBC3C6D3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C02FF-90CC-4831-BAE5-A86D10791FC1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A0DB8-0ECB-4944-9468-4B85E60D809E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4A0440-EB6E-4064-A01C-1781BC03A87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007CFA-4CB6-4475-8DC1-AE2D8D31601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2B4178-3CD4-4F75-9B25-C23D707C377A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8B1006-CC1F-40DD-BD7B-99C832704287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A64DEA-4098-4ADC-9CD1-9687FE43DC93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32BAE0-D017-4A44-B1FD-B27B15799420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C4E59D-A8AD-4910-AF39-8DEEF44A00F1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1B5D9D-89FB-4D2F-A78D-73AF9AEC196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FAFEDA-92A7-430B-864D-95B664E0537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C54477-D660-4214-9D6F-AF9A7F0C3099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B18A07-F054-4F36-97CA-4DBDC6B271F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1E386E-E3EA-4515-B634-C0D94651C93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566A92-B6AE-4D30-A8A5-6CAEA783F9A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C387F-0885-43F6-85BD-C73BA93987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1384628"/>
            <a:ext cx="11430000" cy="46351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9211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F7A3-C01B-4858-95E5-B008688E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B5B2-035E-4875-9E0B-65D7693B97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1" y="914400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C9F57-0475-48B8-B2C4-3C1B844EB7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0774" y="914401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6859-D53D-4387-B548-092AE96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0914-2B16-461D-99E1-47F26402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0C2F-EFB2-4168-86BE-C3ABA04B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057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1126-3DF6-4AE2-A8AE-6034E9AA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021F4-C37C-4B7E-96F0-1DCC6296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D06-8A80-436E-AAD0-0B4CC79F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BFCC-9FE5-4526-91E6-920CEB6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A6A50-CF51-470A-8339-2A98B22911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C50042C-8E0C-40C9-A488-3584EFC873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85AC529-F215-45F0-A438-817CEBA3DF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72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3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0527-252F-A748-ABDB-29FF984E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41082-D8B7-6A56-5E71-F50B6796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CE2DC-7E6C-B86E-6E32-4A660B5C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3352B-054B-5D92-5714-76937E57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56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2B1C-9D1C-470A-8DAC-872C6F3C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15023-C126-4128-BC8F-1BB4CB11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FE3BA-31F8-4FB8-B78F-6C12DFB2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E704-6759-4C07-BC57-03EACFF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609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2308-D8FD-4D2D-A4A4-0AB7B426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24ADA-2B35-4506-BCFE-28F2ED61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BF83-04BE-4745-A7CD-9BF29745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1B30-07A6-4897-BFAA-775293B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6" name="Text Placeholder 53">
            <a:extLst>
              <a:ext uri="{FF2B5EF4-FFF2-40B4-BE49-F238E27FC236}">
                <a16:creationId xmlns:a16="http://schemas.microsoft.com/office/drawing/2014/main" id="{AC1DD188-8160-4400-A56B-985CF10D49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98435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DCD65-4054-4059-9788-175B5065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t>12/4/2025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9CC7B-BD5E-4DEB-98F7-581E73AB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890A-9F5B-4D33-B25B-84BA80C9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010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3F8DDC-ACF7-4A20-8541-378AD67A6B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999" y="5020104"/>
            <a:ext cx="2797175" cy="1837896"/>
          </a:xfrm>
          <a:custGeom>
            <a:avLst/>
            <a:gdLst>
              <a:gd name="connsiteX0" fmla="*/ 1477209 w 2797175"/>
              <a:gd name="connsiteY0" fmla="*/ 25 h 1837896"/>
              <a:gd name="connsiteX1" fmla="*/ 1754297 w 2797175"/>
              <a:gd name="connsiteY1" fmla="*/ 32364 h 1837896"/>
              <a:gd name="connsiteX2" fmla="*/ 2791755 w 2797175"/>
              <a:gd name="connsiteY2" fmla="*/ 1570484 h 1837896"/>
              <a:gd name="connsiteX3" fmla="*/ 2761264 w 2797175"/>
              <a:gd name="connsiteY3" fmla="*/ 1772753 h 1837896"/>
              <a:gd name="connsiteX4" fmla="*/ 2740822 w 2797175"/>
              <a:gd name="connsiteY4" fmla="*/ 1837896 h 1837896"/>
              <a:gd name="connsiteX5" fmla="*/ 40031 w 2797175"/>
              <a:gd name="connsiteY5" fmla="*/ 1837896 h 1837896"/>
              <a:gd name="connsiteX6" fmla="*/ 14140 w 2797175"/>
              <a:gd name="connsiteY6" fmla="*/ 1713596 h 1837896"/>
              <a:gd name="connsiteX7" fmla="*/ 35516 w 2797175"/>
              <a:gd name="connsiteY7" fmla="*/ 1142084 h 1837896"/>
              <a:gd name="connsiteX8" fmla="*/ 1477209 w 2797175"/>
              <a:gd name="connsiteY8" fmla="*/ 25 h 18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175" h="1837896">
                <a:moveTo>
                  <a:pt x="1477209" y="25"/>
                </a:moveTo>
                <a:cubicBezTo>
                  <a:pt x="1570418" y="590"/>
                  <a:pt x="1663325" y="11074"/>
                  <a:pt x="1754297" y="32364"/>
                </a:cubicBezTo>
                <a:cubicBezTo>
                  <a:pt x="2456261" y="197531"/>
                  <a:pt x="2848534" y="884010"/>
                  <a:pt x="2791755" y="1570484"/>
                </a:cubicBezTo>
                <a:cubicBezTo>
                  <a:pt x="2786271" y="1641777"/>
                  <a:pt x="2775928" y="1709139"/>
                  <a:pt x="2761264" y="1772753"/>
                </a:cubicBezTo>
                <a:lnTo>
                  <a:pt x="2740822" y="1837896"/>
                </a:lnTo>
                <a:lnTo>
                  <a:pt x="40031" y="1837896"/>
                </a:lnTo>
                <a:lnTo>
                  <a:pt x="14140" y="1713596"/>
                </a:lnTo>
                <a:cubicBezTo>
                  <a:pt x="-15049" y="1510297"/>
                  <a:pt x="5355" y="1310638"/>
                  <a:pt x="35516" y="1142084"/>
                </a:cubicBezTo>
                <a:cubicBezTo>
                  <a:pt x="157459" y="478188"/>
                  <a:pt x="824742" y="-3925"/>
                  <a:pt x="1477209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0972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size 320 x 320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24F1-A0DC-49D4-96C4-A482D4D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152400"/>
            <a:ext cx="7581902" cy="48533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D13B-5124-4E72-BA9F-FE8C6BF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BBFE-DFC3-45FF-B281-F9BC65C1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E582E-199C-40D6-A654-4D49AF0C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04F46-245D-486A-B90A-2D0951EDC2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29100" y="1383792"/>
            <a:ext cx="75819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EF7030FC-3432-442B-80CB-FA420E440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9100" y="731530"/>
            <a:ext cx="75818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D6B7F4B-2B1B-4CC9-B4BE-A27597837E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996" y="1"/>
            <a:ext cx="2797176" cy="1905875"/>
          </a:xfrm>
          <a:custGeom>
            <a:avLst/>
            <a:gdLst>
              <a:gd name="connsiteX0" fmla="*/ 126450 w 2797176"/>
              <a:gd name="connsiteY0" fmla="*/ 0 h 1905875"/>
              <a:gd name="connsiteX1" fmla="*/ 2684933 w 2797176"/>
              <a:gd name="connsiteY1" fmla="*/ 0 h 1905875"/>
              <a:gd name="connsiteX2" fmla="*/ 2717681 w 2797176"/>
              <a:gd name="connsiteY2" fmla="*/ 86895 h 1905875"/>
              <a:gd name="connsiteX3" fmla="*/ 2791756 w 2797176"/>
              <a:gd name="connsiteY3" fmla="*/ 714556 h 1905875"/>
              <a:gd name="connsiteX4" fmla="*/ 1000720 w 2797176"/>
              <a:gd name="connsiteY4" fmla="*/ 1870727 h 1905875"/>
              <a:gd name="connsiteX5" fmla="*/ 35517 w 2797176"/>
              <a:gd name="connsiteY5" fmla="*/ 286156 h 1905875"/>
              <a:gd name="connsiteX6" fmla="*/ 119533 w 2797176"/>
              <a:gd name="connsiteY6" fmla="*/ 13646 h 19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176" h="1905875">
                <a:moveTo>
                  <a:pt x="126450" y="0"/>
                </a:moveTo>
                <a:lnTo>
                  <a:pt x="2684933" y="0"/>
                </a:lnTo>
                <a:lnTo>
                  <a:pt x="2717681" y="86895"/>
                </a:lnTo>
                <a:cubicBezTo>
                  <a:pt x="2783390" y="285509"/>
                  <a:pt x="2809500" y="500033"/>
                  <a:pt x="2791756" y="714556"/>
                </a:cubicBezTo>
                <a:cubicBezTo>
                  <a:pt x="2704013" y="1855245"/>
                  <a:pt x="1372347" y="1989443"/>
                  <a:pt x="1000720" y="1870727"/>
                </a:cubicBezTo>
                <a:cubicBezTo>
                  <a:pt x="-57390" y="1530069"/>
                  <a:pt x="-52226" y="776494"/>
                  <a:pt x="35517" y="286156"/>
                </a:cubicBezTo>
                <a:cubicBezTo>
                  <a:pt x="52937" y="191314"/>
                  <a:pt x="81487" y="100181"/>
                  <a:pt x="119533" y="13646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36576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size 320 x 320 pixels)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9C56AD-BDF6-4DD3-BCC6-F6A6E7ADA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5996" y="2082136"/>
            <a:ext cx="2797176" cy="2761803"/>
          </a:xfrm>
          <a:custGeom>
            <a:avLst/>
            <a:gdLst>
              <a:gd name="connsiteX0" fmla="*/ 1477210 w 2797176"/>
              <a:gd name="connsiteY0" fmla="*/ 25 h 2761803"/>
              <a:gd name="connsiteX1" fmla="*/ 1754298 w 2797176"/>
              <a:gd name="connsiteY1" fmla="*/ 32364 h 2761803"/>
              <a:gd name="connsiteX2" fmla="*/ 2791756 w 2797176"/>
              <a:gd name="connsiteY2" fmla="*/ 1570484 h 2761803"/>
              <a:gd name="connsiteX3" fmla="*/ 1000720 w 2797176"/>
              <a:gd name="connsiteY3" fmla="*/ 2726655 h 2761803"/>
              <a:gd name="connsiteX4" fmla="*/ 35517 w 2797176"/>
              <a:gd name="connsiteY4" fmla="*/ 1142084 h 2761803"/>
              <a:gd name="connsiteX5" fmla="*/ 1477210 w 2797176"/>
              <a:gd name="connsiteY5" fmla="*/ 25 h 27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176" h="2761803">
                <a:moveTo>
                  <a:pt x="1477210" y="25"/>
                </a:moveTo>
                <a:cubicBezTo>
                  <a:pt x="1570419" y="589"/>
                  <a:pt x="1663326" y="11073"/>
                  <a:pt x="1754298" y="32364"/>
                </a:cubicBezTo>
                <a:cubicBezTo>
                  <a:pt x="2456262" y="197531"/>
                  <a:pt x="2848535" y="884010"/>
                  <a:pt x="2791756" y="1570484"/>
                </a:cubicBezTo>
                <a:cubicBezTo>
                  <a:pt x="2704013" y="2711173"/>
                  <a:pt x="1372347" y="2845371"/>
                  <a:pt x="1000720" y="2726655"/>
                </a:cubicBezTo>
                <a:cubicBezTo>
                  <a:pt x="-57390" y="2385997"/>
                  <a:pt x="-52226" y="1632422"/>
                  <a:pt x="35517" y="1142084"/>
                </a:cubicBezTo>
                <a:cubicBezTo>
                  <a:pt x="157460" y="478187"/>
                  <a:pt x="824743" y="-3925"/>
                  <a:pt x="1477210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size 320 x 320 pixels)</a:t>
            </a:r>
          </a:p>
        </p:txBody>
      </p:sp>
    </p:spTree>
    <p:extLst>
      <p:ext uri="{BB962C8B-B14F-4D97-AF65-F5344CB8AC3E}">
        <p14:creationId xmlns:p14="http://schemas.microsoft.com/office/powerpoint/2010/main" val="1266493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2733906-1C03-4012-B214-1CE93389D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half slide image is 640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EA02C-1880-4C71-86A6-34ED8A6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"/>
            <a:ext cx="5715002" cy="9017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0C5055-7E08-43F9-85F7-AF9A137CF0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383792"/>
            <a:ext cx="57150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262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CA62-557B-4233-A280-B632FDE7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77033-05D8-4136-947B-33FDFE09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75D-EF5B-48A6-8CCB-3BD08F726926}" type="datetimeFigureOut">
              <a:rPr lang="en-US"/>
              <a:pPr/>
              <a:t>12/4/2025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BE26E-7618-4F78-8596-2A31C0BC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B0F7D-C1BE-4FF4-8D9C-4EB1E876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AA4CE7-2E79-487E-9FB0-5C7F0E926C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83792"/>
            <a:ext cx="64008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734CE9CF-0E3B-470F-87D6-C69D18AB3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731530"/>
            <a:ext cx="6400799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1A1073-7FE1-4F7F-8031-C3C041EB8A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86761" y="862564"/>
            <a:ext cx="4851030" cy="5081476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5544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half slide image is 640 x 720 pixels)</a:t>
            </a:r>
          </a:p>
        </p:txBody>
      </p:sp>
    </p:spTree>
    <p:extLst>
      <p:ext uri="{BB962C8B-B14F-4D97-AF65-F5344CB8AC3E}">
        <p14:creationId xmlns:p14="http://schemas.microsoft.com/office/powerpoint/2010/main" val="3674110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Circ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51952" y="5963196"/>
            <a:ext cx="1606316" cy="894804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A5EAFFDE-7D79-4F83-9864-FE3F4E8DF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 h 6858000"/>
              <a:gd name="connsiteX3" fmla="*/ 7663103 w 12192000"/>
              <a:gd name="connsiteY3" fmla="*/ 2 h 6858000"/>
              <a:gd name="connsiteX4" fmla="*/ 7480204 w 12192000"/>
              <a:gd name="connsiteY4" fmla="*/ 153025 h 6858000"/>
              <a:gd name="connsiteX5" fmla="*/ 6428049 w 12192000"/>
              <a:gd name="connsiteY5" fmla="*/ 1989352 h 6858000"/>
              <a:gd name="connsiteX6" fmla="*/ 8885900 w 12192000"/>
              <a:gd name="connsiteY6" fmla="*/ 5978297 h 6858000"/>
              <a:gd name="connsiteX7" fmla="*/ 12154972 w 12192000"/>
              <a:gd name="connsiteY7" fmla="*/ 5329397 h 6858000"/>
              <a:gd name="connsiteX8" fmla="*/ 12192000 w 12192000"/>
              <a:gd name="connsiteY8" fmla="*/ 5302368 h 6858000"/>
              <a:gd name="connsiteX9" fmla="*/ 12192000 w 12192000"/>
              <a:gd name="connsiteY9" fmla="*/ 6858000 h 6858000"/>
              <a:gd name="connsiteX10" fmla="*/ 12047573 w 12192000"/>
              <a:gd name="connsiteY10" fmla="*/ 6858000 h 6858000"/>
              <a:gd name="connsiteX11" fmla="*/ 12047848 w 12192000"/>
              <a:gd name="connsiteY11" fmla="*/ 6720949 h 6858000"/>
              <a:gd name="connsiteX12" fmla="*/ 11458478 w 12192000"/>
              <a:gd name="connsiteY12" fmla="*/ 5993181 h 6858000"/>
              <a:gd name="connsiteX13" fmla="*/ 11301145 w 12192000"/>
              <a:gd name="connsiteY13" fmla="*/ 5974818 h 6858000"/>
              <a:gd name="connsiteX14" fmla="*/ 10482538 w 12192000"/>
              <a:gd name="connsiteY14" fmla="*/ 6623291 h 6858000"/>
              <a:gd name="connsiteX15" fmla="*/ 10462665 w 12192000"/>
              <a:gd name="connsiteY15" fmla="*/ 6854132 h 6858000"/>
              <a:gd name="connsiteX16" fmla="*/ 10463066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"/>
                </a:lnTo>
                <a:lnTo>
                  <a:pt x="7663103" y="2"/>
                </a:lnTo>
                <a:lnTo>
                  <a:pt x="7480204" y="153025"/>
                </a:lnTo>
                <a:cubicBezTo>
                  <a:pt x="6949276" y="640885"/>
                  <a:pt x="6561130" y="1273092"/>
                  <a:pt x="6428049" y="1989352"/>
                </a:cubicBezTo>
                <a:cubicBezTo>
                  <a:pt x="6204615" y="3223711"/>
                  <a:pt x="6191465" y="5120738"/>
                  <a:pt x="8885900" y="5978297"/>
                </a:cubicBezTo>
                <a:cubicBezTo>
                  <a:pt x="9477360" y="6165081"/>
                  <a:pt x="11023781" y="6103162"/>
                  <a:pt x="12154972" y="5329397"/>
                </a:cubicBezTo>
                <a:lnTo>
                  <a:pt x="12192000" y="5302368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56" y="909045"/>
            <a:ext cx="4626444" cy="841828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5025" y="1981200"/>
            <a:ext cx="4625975" cy="2908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433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42039" y="5952152"/>
            <a:ext cx="1626142" cy="905848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992DD06-529E-413D-A391-D73017C814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68889 w 12192000"/>
              <a:gd name="connsiteY0" fmla="*/ 372706 h 6858000"/>
              <a:gd name="connsiteX1" fmla="*/ 10371380 w 12192000"/>
              <a:gd name="connsiteY1" fmla="*/ 401205 h 6858000"/>
              <a:gd name="connsiteX2" fmla="*/ 8894854 w 12192000"/>
              <a:gd name="connsiteY2" fmla="*/ 410711 h 6858000"/>
              <a:gd name="connsiteX3" fmla="*/ 6395207 w 12192000"/>
              <a:gd name="connsiteY3" fmla="*/ 439209 h 6858000"/>
              <a:gd name="connsiteX4" fmla="*/ 6348702 w 12192000"/>
              <a:gd name="connsiteY4" fmla="*/ 781250 h 6858000"/>
              <a:gd name="connsiteX5" fmla="*/ 6337082 w 12192000"/>
              <a:gd name="connsiteY5" fmla="*/ 1018784 h 6858000"/>
              <a:gd name="connsiteX6" fmla="*/ 6313829 w 12192000"/>
              <a:gd name="connsiteY6" fmla="*/ 1759872 h 6858000"/>
              <a:gd name="connsiteX7" fmla="*/ 6337082 w 12192000"/>
              <a:gd name="connsiteY7" fmla="*/ 2234929 h 6858000"/>
              <a:gd name="connsiteX8" fmla="*/ 6360334 w 12192000"/>
              <a:gd name="connsiteY8" fmla="*/ 3660100 h 6858000"/>
              <a:gd name="connsiteX9" fmla="*/ 6406839 w 12192000"/>
              <a:gd name="connsiteY9" fmla="*/ 4610214 h 6858000"/>
              <a:gd name="connsiteX10" fmla="*/ 6871889 w 12192000"/>
              <a:gd name="connsiteY10" fmla="*/ 4819239 h 6858000"/>
              <a:gd name="connsiteX11" fmla="*/ 7453200 w 12192000"/>
              <a:gd name="connsiteY11" fmla="*/ 4866740 h 6858000"/>
              <a:gd name="connsiteX12" fmla="*/ 10592284 w 12192000"/>
              <a:gd name="connsiteY12" fmla="*/ 4904744 h 6858000"/>
              <a:gd name="connsiteX13" fmla="*/ 11010830 w 12192000"/>
              <a:gd name="connsiteY13" fmla="*/ 4857244 h 6858000"/>
              <a:gd name="connsiteX14" fmla="*/ 11417742 w 12192000"/>
              <a:gd name="connsiteY14" fmla="*/ 4847738 h 6858000"/>
              <a:gd name="connsiteX15" fmla="*/ 11813034 w 12192000"/>
              <a:gd name="connsiteY15" fmla="*/ 4695719 h 6858000"/>
              <a:gd name="connsiteX16" fmla="*/ 11847918 w 12192000"/>
              <a:gd name="connsiteY16" fmla="*/ 3869125 h 6858000"/>
              <a:gd name="connsiteX17" fmla="*/ 11847918 w 12192000"/>
              <a:gd name="connsiteY17" fmla="*/ 3204046 h 6858000"/>
              <a:gd name="connsiteX18" fmla="*/ 11836286 w 12192000"/>
              <a:gd name="connsiteY18" fmla="*/ 2244426 h 6858000"/>
              <a:gd name="connsiteX19" fmla="*/ 11824666 w 12192000"/>
              <a:gd name="connsiteY19" fmla="*/ 971273 h 6858000"/>
              <a:gd name="connsiteX20" fmla="*/ 11568889 w 12192000"/>
              <a:gd name="connsiteY20" fmla="*/ 372706 h 6858000"/>
              <a:gd name="connsiteX21" fmla="*/ 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858000 h 6858000"/>
              <a:gd name="connsiteX24" fmla="*/ 12047573 w 12192000"/>
              <a:gd name="connsiteY24" fmla="*/ 6858000 h 6858000"/>
              <a:gd name="connsiteX25" fmla="*/ 12047848 w 12192000"/>
              <a:gd name="connsiteY25" fmla="*/ 6720949 h 6858000"/>
              <a:gd name="connsiteX26" fmla="*/ 11458478 w 12192000"/>
              <a:gd name="connsiteY26" fmla="*/ 5993181 h 6858000"/>
              <a:gd name="connsiteX27" fmla="*/ 11301145 w 12192000"/>
              <a:gd name="connsiteY27" fmla="*/ 5974818 h 6858000"/>
              <a:gd name="connsiteX28" fmla="*/ 10482538 w 12192000"/>
              <a:gd name="connsiteY28" fmla="*/ 6623291 h 6858000"/>
              <a:gd name="connsiteX29" fmla="*/ 10462665 w 12192000"/>
              <a:gd name="connsiteY29" fmla="*/ 6854132 h 6858000"/>
              <a:gd name="connsiteX30" fmla="*/ 10463066 w 12192000"/>
              <a:gd name="connsiteY30" fmla="*/ 6858000 h 6858000"/>
              <a:gd name="connsiteX31" fmla="*/ 0 w 12192000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1568889" y="372706"/>
                </a:moveTo>
                <a:cubicBezTo>
                  <a:pt x="11429374" y="372706"/>
                  <a:pt x="10510895" y="410711"/>
                  <a:pt x="10371380" y="401205"/>
                </a:cubicBezTo>
                <a:cubicBezTo>
                  <a:pt x="9929583" y="391708"/>
                  <a:pt x="9348271" y="410711"/>
                  <a:pt x="8894854" y="410711"/>
                </a:cubicBezTo>
                <a:cubicBezTo>
                  <a:pt x="7999628" y="410711"/>
                  <a:pt x="7150918" y="353704"/>
                  <a:pt x="6395207" y="439209"/>
                </a:cubicBezTo>
                <a:cubicBezTo>
                  <a:pt x="6371954" y="458211"/>
                  <a:pt x="6348702" y="724243"/>
                  <a:pt x="6348702" y="781250"/>
                </a:cubicBezTo>
                <a:cubicBezTo>
                  <a:pt x="6348702" y="933268"/>
                  <a:pt x="6348702" y="923772"/>
                  <a:pt x="6337082" y="1018784"/>
                </a:cubicBezTo>
                <a:cubicBezTo>
                  <a:pt x="6278944" y="1294312"/>
                  <a:pt x="6371954" y="1493841"/>
                  <a:pt x="6313829" y="1759872"/>
                </a:cubicBezTo>
                <a:lnTo>
                  <a:pt x="6337082" y="2234929"/>
                </a:lnTo>
                <a:cubicBezTo>
                  <a:pt x="6337082" y="2824000"/>
                  <a:pt x="6337082" y="3166041"/>
                  <a:pt x="6360334" y="3660100"/>
                </a:cubicBezTo>
                <a:cubicBezTo>
                  <a:pt x="6371954" y="3878621"/>
                  <a:pt x="6337082" y="4439194"/>
                  <a:pt x="6406839" y="4610214"/>
                </a:cubicBezTo>
                <a:cubicBezTo>
                  <a:pt x="6488217" y="4819239"/>
                  <a:pt x="6616111" y="4781235"/>
                  <a:pt x="6871889" y="4819239"/>
                </a:cubicBezTo>
                <a:cubicBezTo>
                  <a:pt x="7150918" y="4866740"/>
                  <a:pt x="7325306" y="4866740"/>
                  <a:pt x="7453200" y="4866740"/>
                </a:cubicBezTo>
                <a:cubicBezTo>
                  <a:pt x="8825096" y="4876246"/>
                  <a:pt x="9406408" y="4933253"/>
                  <a:pt x="10592284" y="4904744"/>
                </a:cubicBezTo>
                <a:cubicBezTo>
                  <a:pt x="10708547" y="4904744"/>
                  <a:pt x="10906187" y="4876246"/>
                  <a:pt x="11010830" y="4857244"/>
                </a:cubicBezTo>
                <a:cubicBezTo>
                  <a:pt x="11150344" y="4838242"/>
                  <a:pt x="11324732" y="4857244"/>
                  <a:pt x="11417742" y="4847738"/>
                </a:cubicBezTo>
                <a:cubicBezTo>
                  <a:pt x="11580509" y="4828735"/>
                  <a:pt x="11789781" y="4809733"/>
                  <a:pt x="11813034" y="4695719"/>
                </a:cubicBezTo>
                <a:cubicBezTo>
                  <a:pt x="11859538" y="4410685"/>
                  <a:pt x="11836286" y="4087646"/>
                  <a:pt x="11847918" y="3869125"/>
                </a:cubicBezTo>
                <a:cubicBezTo>
                  <a:pt x="11859538" y="3650594"/>
                  <a:pt x="11836286" y="3422567"/>
                  <a:pt x="11847918" y="3204046"/>
                </a:cubicBezTo>
                <a:cubicBezTo>
                  <a:pt x="11859538" y="2890503"/>
                  <a:pt x="11824666" y="2557968"/>
                  <a:pt x="11836286" y="2244426"/>
                </a:cubicBezTo>
                <a:cubicBezTo>
                  <a:pt x="11859538" y="1816879"/>
                  <a:pt x="11813034" y="1398829"/>
                  <a:pt x="11824666" y="971273"/>
                </a:cubicBezTo>
                <a:cubicBezTo>
                  <a:pt x="11824666" y="676743"/>
                  <a:pt x="11871171" y="372706"/>
                  <a:pt x="11568889" y="37270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4" y="656717"/>
            <a:ext cx="5065253" cy="939800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8914" y="1860550"/>
            <a:ext cx="5065254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928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31FDED-D159-4F4F-8CA3-B83301DF537B}"/>
              </a:ext>
            </a:extLst>
          </p:cNvPr>
          <p:cNvSpPr/>
          <p:nvPr/>
        </p:nvSpPr>
        <p:spPr bwMode="ltGray">
          <a:xfrm>
            <a:off x="10441275" y="5951300"/>
            <a:ext cx="1627670" cy="906700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9A604104-23C8-45DB-B8E5-CC8FD54A77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47573 w 12192000"/>
              <a:gd name="connsiteY3" fmla="*/ 6858000 h 6858000"/>
              <a:gd name="connsiteX4" fmla="*/ 12047848 w 12192000"/>
              <a:gd name="connsiteY4" fmla="*/ 6720949 h 6858000"/>
              <a:gd name="connsiteX5" fmla="*/ 11458478 w 12192000"/>
              <a:gd name="connsiteY5" fmla="*/ 5993181 h 6858000"/>
              <a:gd name="connsiteX6" fmla="*/ 11301145 w 12192000"/>
              <a:gd name="connsiteY6" fmla="*/ 5974818 h 6858000"/>
              <a:gd name="connsiteX7" fmla="*/ 10482538 w 12192000"/>
              <a:gd name="connsiteY7" fmla="*/ 6623291 h 6858000"/>
              <a:gd name="connsiteX8" fmla="*/ 10462665 w 12192000"/>
              <a:gd name="connsiteY8" fmla="*/ 6854132 h 6858000"/>
              <a:gd name="connsiteX9" fmla="*/ 10463066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3657600" tIns="0"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t>Click icon to insert picture</a:t>
            </a:r>
            <a:br>
              <a:rPr/>
            </a:br>
            <a:r>
              <a:t>(minimum recommended size for </a:t>
            </a:r>
            <a:br>
              <a:rPr/>
            </a:br>
            <a:r>
              <a:t>full slide image is 1280 x 720 pixels)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75EE0-AD02-4365-B012-AEF1EB027E1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98E784-FC01-4610-B058-2CCB322671BA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2B29D-E74D-4303-BB3A-2284D731A034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D16FEA-B5DB-4F05-ABCB-F67FBB3F290E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DE2517-FFDB-44E3-991E-865C415B8826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6F7D03-AC74-4987-8247-B58A990351E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BEEF49-1973-43EE-ABD4-7E037813A7B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B7EADA-FB78-4FA9-9520-D83E0D8F84CD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8CB4A2-0C87-47C9-8C4B-B9BA3E2C90BC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D2D5C1-4179-4736-BA45-C19AC8497060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B32661-72D5-4F04-ACE1-EC30AB0CDE8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331478-F85F-4D3E-A6DA-5647BA14CD3D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8068D5-9178-44A0-AAEB-6F35EED63A67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3593E3-C1E4-4BBB-8B41-202BB57C5F6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B18E18-DA27-4B34-9C93-966E6D88235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99867C-A199-4323-96E0-4E372C32987F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424D8-84CB-4710-93EA-67FB2CF29EAF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DB42FA-72B7-4EC6-8731-88363F1EC79A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8809C4-0D47-4B10-9CB8-45403FAB078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60CB4-24EE-4286-B104-B1E7780F25F7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807290-9044-47A7-90E1-CA3E462987B6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58D2-EA42-49C8-AB37-BBF96FAEA58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E1932C-E9CE-473B-AC83-46E902037AB3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230A14-0748-4725-BC9F-A79515DCCFDB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00DD94-854F-4950-9148-B594259CA291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C20D3-903A-4021-AA27-6ABEDC98B36B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B49219-FA68-4BFE-A6FB-19D2B0D4C1FF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3E68FC-F99A-473C-A1B9-AA803E7F6CFB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4323F7-3F56-422F-B8F9-319B4269C514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6AB36C-2BB9-458F-9B65-F616640B5697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CD6E50-E0F0-4933-B850-6730D417353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71C143-A1F3-4138-9AAE-B59B0482EED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BD61EB-293E-42B3-9B29-34C68BECB4A0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6D875-3902-4C5B-BBC1-7ADBFCB34A9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EECE7A-152F-483E-BC66-3DB3F1A6A039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9998B0-FBE4-4736-A71B-DC348C340448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1EBFD-5AF9-4242-8571-9084369DA914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CE59F3-2EE9-4012-9B0E-5DB4FD2A2FEB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87845E-4C98-468A-9220-DFECC42D7793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1B5A5D-AC20-4D4A-B5F5-61EADCE4E37B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B7AA59-7E0F-4BB4-B767-0A6C688AD926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8AE6F-C8BE-4B86-B1BE-7988067A1FC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E78E02-CB57-4CB4-BB07-0110782AEE7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52" name="Title 51">
            <a:extLst>
              <a:ext uri="{FF2B5EF4-FFF2-40B4-BE49-F238E27FC236}">
                <a16:creationId xmlns:a16="http://schemas.microsoft.com/office/drawing/2014/main" id="{A2A18BD8-58F2-477C-8542-F5233F275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5950857" cy="1904999"/>
          </a:xfrm>
        </p:spPr>
        <p:txBody>
          <a:bodyPr/>
          <a:lstStyle>
            <a:lvl1pPr>
              <a:lnSpc>
                <a:spcPct val="82000"/>
              </a:lnSpc>
              <a:defRPr sz="6000"/>
            </a:lvl1pPr>
          </a:lstStyle>
          <a:p>
            <a: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520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Statem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E889-7B80-4DAF-BFF1-2CAC896A3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914400"/>
            <a:ext cx="7315200" cy="2174793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1F4C7A-D51B-409D-B308-C00E68C12219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4953000" y="5133162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2DCCC1-7C34-4D1F-92D6-D0FF7F1B2A08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13D148-83B4-497C-BE6D-DB88AFAE19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906698-4C68-4028-AC80-CD35DAA2E8F3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A08F4D-A063-49F1-9F3A-664ECBD5F559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708B89-C029-4E8F-90DC-F57AF9480A68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DD9D23-0A6F-4E21-A479-DEAE1945838C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724715-0A45-4BE3-A597-2830FDE28465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3EB291-8728-49FA-9E36-DE65910405B8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3A2B5F-9AD4-4AAF-AD5C-3745453610BF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9DE044-2228-4555-82E1-80DD994AA315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F92585-5CB0-465E-966D-B7CD61BB094D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EF953C-F1A9-48A1-8B50-74DC119D4014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FBF042-8DD5-4B32-9D19-E3D2DA0CDCC4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5AAF35-711C-45B3-8B74-63476C9F4CA3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3AA7EB-514D-4A09-BD66-80053F00347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6801FA-EDF1-44B7-B74A-D233D1901FB2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2E6C61-DDF2-47D9-8A25-89BB69487158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F9C6F1-437C-49ED-BDB4-BFA7F469DBE7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80F842-8843-4ECD-BDE7-3CD6D542F555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814236-BEAA-4CFC-B101-3AEF7AA8B77B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D7C96E-27D1-4907-930F-0FBC0B6CF852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858C7E-AF70-4F67-B2E8-5ADA3F580674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38C734-4415-4F9B-B96B-AE7393B02692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C10D7-F9B5-4884-95E0-76FFA954D306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3432CC-EC60-49E1-82E4-7E2CBE3EE40A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6C76B7-245D-481E-B35F-7C1ECEB9548A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338E1C-6445-4350-AB97-162B440CB474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0C9512-69D6-40AE-A46C-46C7A8C18D0E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824091-EA77-4290-B5D8-D9ABB8E8F443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747A0A-4A0D-474C-A3A8-8C14A8B72D4D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536A8A-2076-4C05-9C5C-7E9AD95BA4CB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620A82-35FD-44A4-8994-CE526DA47B24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D7F20F-A650-4743-9FC0-A2573AB641DE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BE3A4A-2817-40F0-9829-E5E0844F1DDF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994F37-B45E-48F6-A426-16BA0C3A061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27A624-42CC-4E96-BDC2-D7800A80C6A5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B8DCA6-2948-47B4-BC21-51F554D02642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87E6C4C-5076-4CC1-8A31-4708BB874E99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A557F2-2B51-4A94-8BAD-38C184786E6F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CD0877-E703-46CC-91C2-0B64DCDDC22E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D27D3A3-0135-48AE-8310-53F0B4338891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100DEA-196D-4FF4-B6C0-73F96315C0B0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/>
            </a:p>
          </p:txBody>
        </p:sp>
      </p:grpSp>
      <p:sp>
        <p:nvSpPr>
          <p:cNvPr id="49" name="Text Placeholder 53">
            <a:extLst>
              <a:ext uri="{FF2B5EF4-FFF2-40B4-BE49-F238E27FC236}">
                <a16:creationId xmlns:a16="http://schemas.microsoft.com/office/drawing/2014/main" id="{5B8EF472-40A4-439A-B62A-2B3D53CEF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8400" y="3422650"/>
            <a:ext cx="7315200" cy="64008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861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0E8F4-8DE4-2BFE-FAD8-7724A5C0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6D77A-A32C-7DA6-7B1E-2000A8DA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2AF88-0CF4-9E54-09AD-3007EA91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3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D37D-F050-4443-A487-60726AD4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4B931-F05F-4E7D-B4A8-15A4ABE7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0D7A9-D51E-4346-B207-B8159C3E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C9F8-2065-4458-BCFA-8C9ECE2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46DC-8DF4-4C60-9170-18A1563C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382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A1F28-9C93-4336-8693-7CB6A06B6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655300" y="457200"/>
            <a:ext cx="1155700" cy="5562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423A-9022-4A15-B482-E98FE360E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10033000" cy="55626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2CDD-31EE-4AA1-8BDA-B32EF540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EB38-5A4E-45E5-A640-26D00BC1F3AB}" type="datetimeFigureOut">
              <a:rPr lang="en-US"/>
              <a:t>12/4/2025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E4C41-B1D2-4534-9A0D-8BA94B6B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C4A0-B694-46FC-BC70-9DD74904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6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6811-8ACC-7B4A-ED78-492B3E74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DC9B-AD8E-F2F2-0E88-EC7A4256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45097-F2CF-8E75-23D7-28B932E77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99ACB-31E5-FB0A-CF97-6E3B417D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C3A1-4941-D55D-C9F9-2E5DBA52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E810D-8A1B-E1F6-CB82-B9339154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4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2724-D1BA-5511-0CE5-940CF910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AA1F7-EE79-C974-02B6-455E6F83D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1C476-D890-1332-671E-57A663760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56CD-4F6B-74D2-EA18-8ABED41B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805B3-3898-968F-A414-C3C9525C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2F05-6B95-7A4D-2CE4-A15D465D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3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C0174-8277-562C-BF17-D7470263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2F66-5E50-22DF-2BD4-2B943BA4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49FB-50EF-1C71-0F55-9E8DE6055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588E-775F-4947-8A05-C16312519858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7F9E-142F-F6D6-1FB6-4F91EBF43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911F-67C7-F27B-6BF7-0FC00465B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2C4D-B9C5-494C-8457-C6EA069207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8B9E2-B49D-D33E-BF98-52D032D2B5C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2850" y="6642100"/>
            <a:ext cx="16748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Mondelez International Internal</a:t>
            </a:r>
          </a:p>
        </p:txBody>
      </p:sp>
    </p:spTree>
    <p:extLst>
      <p:ext uri="{BB962C8B-B14F-4D97-AF65-F5344CB8AC3E}">
        <p14:creationId xmlns:p14="http://schemas.microsoft.com/office/powerpoint/2010/main" val="38406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3EA3B-7385-407F-B31D-54E05682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1816-B597-4099-B06F-8143822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914400"/>
            <a:ext cx="11430000" cy="5105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5C58-BFA4-48F6-B378-D01D44FD9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EB1475D-EF5B-48A6-8CCB-3BD08F726926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099AD-9927-4956-A3D5-E4606FDF0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4636-AB6E-4ED7-B39A-C71F11A5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307159"/>
            <a:ext cx="306083" cy="15895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5A54F4-DB31-4FC5-B748-3F0686734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5DF94D-DF42-4DC1-B915-F4687A8A6C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DFB966-99CE-4D00-B369-4873B39B0045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D4893C-4239-4261-AAAA-144E77C081D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F3835C-7401-448E-A828-2AB0236A295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31F7F-A45A-4A7D-9412-437ED4532711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FFA8A5-B56A-4E5D-84C7-1DA7EC642538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6382E1-A9BA-4A26-983B-2982AB4A1E99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1943EE-46A4-4440-BF00-038EF24C329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9999A4-40ED-44FF-8230-ACE6D5A307FF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298649-002A-4EEF-ACB1-CFCDC30BCA2B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091D89-9B4E-4856-9468-815914855F9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F2BB29-4780-4E13-9447-551D7705D3EF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1254D5-4491-4E5C-A533-A0FDC183833D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453BC8-0B36-4D4E-AC2E-A19401EAC3C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E3687-21BC-4B66-82A1-9652DB0C0A88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E08B6C-E100-4F26-B629-3732E3E024E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095C42-829F-4A42-936F-5E5F8E797CA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D3CA62-E398-459B-A561-78BE2297E0B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95AE45-21CF-4D1B-B9A4-3378621E31F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6FC84-D2D6-4A19-8ECF-E28FA6872E1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4D8E5A-0B60-43A6-9CB4-0637AD08F72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DC8310-343B-4477-9D7F-D6D4956A7823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AAD271-016E-4F1D-8EF6-91D222D38060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742EF4-689F-485B-BB36-52633521360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93F6E36-55ED-4F20-8333-159A45A3E524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920CE9-16CC-42EA-AAD6-0680F860CC1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987E9D-29E3-4FAD-B97E-DC5A0FA2C3B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34AA60-0EF3-44BF-AB11-460538F37AF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C14CBB-D0EA-4098-8F25-912BA05B86AD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90F68E-345F-4F2A-88A6-34880AC5235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B53308-CE8E-45AD-BA18-F188CE4630E5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3F4F14-A16D-4D77-9802-11BABF61484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607246-0D6B-4302-A63C-E82116AD65D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3FD0A1-B4A7-40CA-B9EE-32085C09603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BFD3D4-F4DA-42C1-8F72-C50C400F25E5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1C17497-81A0-4FD0-9BEB-3D32B47739B3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C50316-A07C-4F98-A88F-9678B26F0223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7E78CC9-07D3-4E5F-9486-4571F99E25AF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3C7F09-BDBA-419E-A82F-29A47CF0602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094D88-7910-4ABA-AB84-F44B55F3B694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0F00D5-B1EC-45A7-A3B2-BE9B8DD2EEB7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1B4D71-5303-4C03-83AA-70CBCD0F8408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8577AE-EFA5-4972-9144-42D3352495E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7E6785-F7B8-8C0E-C08D-4AB1662FF46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2850" y="6642100"/>
            <a:ext cx="16748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Mondelez International Internal</a:t>
            </a:r>
          </a:p>
        </p:txBody>
      </p:sp>
    </p:spTree>
    <p:extLst>
      <p:ext uri="{BB962C8B-B14F-4D97-AF65-F5344CB8AC3E}">
        <p14:creationId xmlns:p14="http://schemas.microsoft.com/office/powerpoint/2010/main" val="34934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03" r:id="rId3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4" pos="2592">
          <p15:clr>
            <a:srgbClr val="F26B43"/>
          </p15:clr>
        </p15:guide>
        <p15:guide id="5" pos="2664">
          <p15:clr>
            <a:srgbClr val="F26B43"/>
          </p15:clr>
        </p15:guide>
        <p15:guide id="6" pos="5016">
          <p15:clr>
            <a:srgbClr val="F26B43"/>
          </p15:clr>
        </p15:guide>
        <p15:guide id="7" pos="5088">
          <p15:clr>
            <a:srgbClr val="F26B43"/>
          </p15:clr>
        </p15:guide>
        <p15:guide id="8" pos="7440">
          <p15:clr>
            <a:srgbClr val="F26B43"/>
          </p15:clr>
        </p15:guide>
        <p15:guide id="13" orient="horz" pos="2160">
          <p15:clr>
            <a:srgbClr val="5ACBF0"/>
          </p15:clr>
        </p15:guide>
        <p15:guide id="17" orient="horz" pos="576">
          <p15:clr>
            <a:srgbClr val="F26B43"/>
          </p15:clr>
        </p15:guide>
        <p15:guide id="18" orient="horz" pos="3792">
          <p15:clr>
            <a:srgbClr val="F26B43"/>
          </p15:clr>
        </p15:guide>
        <p15:guide id="19" pos="3840">
          <p15:clr>
            <a:srgbClr val="5ACBF0"/>
          </p15:clr>
        </p15:guide>
        <p15:guide id="20" orient="horz" pos="4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3EA3B-7385-407F-B31D-54E05682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1816-B597-4099-B06F-8143822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914400"/>
            <a:ext cx="11430000" cy="5105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5C58-BFA4-48F6-B378-D01D44FD9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EB1475D-EF5B-48A6-8CCB-3BD08F726926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099AD-9927-4956-A3D5-E4606FDF0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4636-AB6E-4ED7-B39A-C71F11A5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307159"/>
            <a:ext cx="306083" cy="15895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5A54F4-DB31-4FC5-B748-3F0686734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5DF94D-DF42-4DC1-B915-F4687A8A6C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DFB966-99CE-4D00-B369-4873B39B0045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D4893C-4239-4261-AAAA-144E77C081D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F3835C-7401-448E-A828-2AB0236A295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31F7F-A45A-4A7D-9412-437ED4532711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FFA8A5-B56A-4E5D-84C7-1DA7EC642538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6382E1-A9BA-4A26-983B-2982AB4A1E99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1943EE-46A4-4440-BF00-038EF24C329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9999A4-40ED-44FF-8230-ACE6D5A307FF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298649-002A-4EEF-ACB1-CFCDC30BCA2B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091D89-9B4E-4856-9468-815914855F9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F2BB29-4780-4E13-9447-551D7705D3EF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1254D5-4491-4E5C-A533-A0FDC183833D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453BC8-0B36-4D4E-AC2E-A19401EAC3C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E3687-21BC-4B66-82A1-9652DB0C0A88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E08B6C-E100-4F26-B629-3732E3E024E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095C42-829F-4A42-936F-5E5F8E797CA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D3CA62-E398-459B-A561-78BE2297E0B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95AE45-21CF-4D1B-B9A4-3378621E31F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6FC84-D2D6-4A19-8ECF-E28FA6872E1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4D8E5A-0B60-43A6-9CB4-0637AD08F72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DC8310-343B-4477-9D7F-D6D4956A7823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AAD271-016E-4F1D-8EF6-91D222D38060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742EF4-689F-485B-BB36-52633521360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93F6E36-55ED-4F20-8333-159A45A3E524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920CE9-16CC-42EA-AAD6-0680F860CC1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987E9D-29E3-4FAD-B97E-DC5A0FA2C3B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34AA60-0EF3-44BF-AB11-460538F37AF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C14CBB-D0EA-4098-8F25-912BA05B86AD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90F68E-345F-4F2A-88A6-34880AC5235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B53308-CE8E-45AD-BA18-F188CE4630E5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3F4F14-A16D-4D77-9802-11BABF61484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607246-0D6B-4302-A63C-E82116AD65D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3FD0A1-B4A7-40CA-B9EE-32085C09603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BFD3D4-F4DA-42C1-8F72-C50C400F25E5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1C17497-81A0-4FD0-9BEB-3D32B47739B3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C50316-A07C-4F98-A88F-9678B26F0223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7E78CC9-07D3-4E5F-9486-4571F99E25AF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3C7F09-BDBA-419E-A82F-29A47CF0602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094D88-7910-4ABA-AB84-F44B55F3B694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0F00D5-B1EC-45A7-A3B2-BE9B8DD2EEB7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1B4D71-5303-4C03-83AA-70CBCD0F8408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8577AE-EFA5-4972-9144-42D3352495E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EE58EE-76ED-8C8A-8C1D-9C454B9A12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2850" y="6642100"/>
            <a:ext cx="16748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Mondelez International Internal</a:t>
            </a:r>
          </a:p>
        </p:txBody>
      </p:sp>
    </p:spTree>
    <p:extLst>
      <p:ext uri="{BB962C8B-B14F-4D97-AF65-F5344CB8AC3E}">
        <p14:creationId xmlns:p14="http://schemas.microsoft.com/office/powerpoint/2010/main" val="2231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4" pos="2592">
          <p15:clr>
            <a:srgbClr val="F26B43"/>
          </p15:clr>
        </p15:guide>
        <p15:guide id="5" pos="2664">
          <p15:clr>
            <a:srgbClr val="F26B43"/>
          </p15:clr>
        </p15:guide>
        <p15:guide id="6" pos="5016">
          <p15:clr>
            <a:srgbClr val="F26B43"/>
          </p15:clr>
        </p15:guide>
        <p15:guide id="7" pos="5088">
          <p15:clr>
            <a:srgbClr val="F26B43"/>
          </p15:clr>
        </p15:guide>
        <p15:guide id="8" pos="7440">
          <p15:clr>
            <a:srgbClr val="F26B43"/>
          </p15:clr>
        </p15:guide>
        <p15:guide id="13" orient="horz" pos="2160">
          <p15:clr>
            <a:srgbClr val="5ACBF0"/>
          </p15:clr>
        </p15:guide>
        <p15:guide id="17" orient="horz" pos="576">
          <p15:clr>
            <a:srgbClr val="F26B43"/>
          </p15:clr>
        </p15:guide>
        <p15:guide id="18" orient="horz" pos="3792">
          <p15:clr>
            <a:srgbClr val="F26B43"/>
          </p15:clr>
        </p15:guide>
        <p15:guide id="19" pos="3840">
          <p15:clr>
            <a:srgbClr val="5ACBF0"/>
          </p15:clr>
        </p15:guide>
        <p15:guide id="20" orient="horz" pos="4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BABE3-83E1-405C-AF4C-2BF6D163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32" y="908243"/>
            <a:ext cx="3671013" cy="3264964"/>
          </a:xfrm>
        </p:spPr>
        <p:txBody>
          <a:bodyPr>
            <a:noAutofit/>
          </a:bodyPr>
          <a:lstStyle/>
          <a:p>
            <a:r>
              <a:rPr lang="en-US" sz="3200" cap="all">
                <a:solidFill>
                  <a:srgbClr val="4F2170"/>
                </a:solidFill>
                <a:latin typeface="MDLZ BITE TYPE"/>
              </a:rPr>
              <a:t>Global licensing </a:t>
            </a:r>
            <a:br>
              <a:rPr lang="en-US" sz="3200" cap="all">
                <a:solidFill>
                  <a:srgbClr val="4F2170"/>
                </a:solidFill>
                <a:latin typeface="MDLZ BITE TYPE"/>
              </a:rPr>
            </a:br>
            <a:br>
              <a:rPr lang="en-US" sz="3200" cap="all">
                <a:solidFill>
                  <a:srgbClr val="4F2170"/>
                </a:solidFill>
                <a:latin typeface="MDLZ BITE TYPE"/>
              </a:rPr>
            </a:br>
            <a:r>
              <a:rPr lang="en-US" sz="3200" cap="all">
                <a:solidFill>
                  <a:srgbClr val="4F2170"/>
                </a:solidFill>
                <a:latin typeface="MDLZ BITE TYPE"/>
              </a:rPr>
              <a:t>from - 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FF4669-F946-4773-8B1D-AE9765FEE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2172" y="5454515"/>
            <a:ext cx="3427173" cy="731520"/>
          </a:xfrm>
        </p:spPr>
        <p:txBody>
          <a:bodyPr>
            <a:normAutofit/>
          </a:bodyPr>
          <a:lstStyle/>
          <a:p>
            <a:r>
              <a:rPr lang="en-US" sz="1400" cap="all">
                <a:solidFill>
                  <a:srgbClr val="4F2170"/>
                </a:solidFill>
                <a:latin typeface="MDLZ BITE TYPE"/>
                <a:ea typeface="+mj-ea"/>
                <a:cs typeface="+mj-cs"/>
              </a:rPr>
              <a:t>November 2025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B2B6B5E-4673-B749-810B-041A1C5C81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602" y="0"/>
            <a:ext cx="8732399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D529C1-CD4A-994C-B0B7-F8390848BDE2}"/>
              </a:ext>
            </a:extLst>
          </p:cNvPr>
          <p:cNvSpPr txBox="1"/>
          <p:nvPr/>
        </p:nvSpPr>
        <p:spPr>
          <a:xfrm>
            <a:off x="8637373" y="-4695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C8B6-A1D0-04E1-C856-A2FAA817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407AE-1BD6-A612-955E-D2684115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7" y="131330"/>
            <a:ext cx="11430001" cy="485335"/>
          </a:xfrm>
        </p:spPr>
        <p:txBody>
          <a:bodyPr/>
          <a:lstStyle/>
          <a:p>
            <a:r>
              <a:rPr lang="en-GB"/>
              <a:t>Global Licensing                                     </a:t>
            </a:r>
            <a:r>
              <a:rPr lang="en-GB">
                <a:solidFill>
                  <a:srgbClr val="E18719"/>
                </a:solidFill>
              </a:rPr>
              <a:t>quality policy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3A206-90E2-E94D-18B4-531769A63FE0}"/>
              </a:ext>
            </a:extLst>
          </p:cNvPr>
          <p:cNvSpPr txBox="1"/>
          <p:nvPr/>
        </p:nvSpPr>
        <p:spPr>
          <a:xfrm>
            <a:off x="167987" y="1029155"/>
            <a:ext cx="11077575" cy="485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>
                <a:solidFill>
                  <a:srgbClr val="4F2170"/>
                </a:solidFill>
              </a:rPr>
              <a:t>Version 3 - It is now in Excel format we great document navigation possibilities.</a:t>
            </a:r>
          </a:p>
          <a:p>
            <a:pPr algn="l">
              <a:lnSpc>
                <a:spcPct val="90000"/>
              </a:lnSpc>
            </a:pPr>
            <a:endParaRPr lang="en-GB">
              <a:solidFill>
                <a:srgbClr val="4F217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>
                <a:solidFill>
                  <a:srgbClr val="4F2170"/>
                </a:solidFill>
              </a:rPr>
              <a:t>Changes are in Sections: 6, 7 and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23D38-D9E9-A361-8BE3-F9B926EC14A3}"/>
              </a:ext>
            </a:extLst>
          </p:cNvPr>
          <p:cNvSpPr txBox="1"/>
          <p:nvPr/>
        </p:nvSpPr>
        <p:spPr>
          <a:xfrm>
            <a:off x="1006186" y="2412316"/>
            <a:ext cx="8614063" cy="34049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 Changes</a:t>
            </a:r>
          </a:p>
          <a:p>
            <a:pPr algn="l">
              <a:lnSpc>
                <a:spcPct val="90000"/>
              </a:lnSpc>
            </a:pPr>
            <a:endParaRPr lang="en-GB" sz="1400" cap="all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Re-numbering of some Tables e.g. Table 22 is now Table 6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Re-numbering of some sub-sections for correct document 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Clarifications e.g. a Trend analysis can be done using any method (excel, charts, etc.)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9F7CF-93F9-57BD-1351-7B26B077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67682-1FCC-FB96-D319-7C12E8E2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7" y="131330"/>
            <a:ext cx="11430001" cy="485335"/>
          </a:xfrm>
        </p:spPr>
        <p:txBody>
          <a:bodyPr/>
          <a:lstStyle/>
          <a:p>
            <a:r>
              <a:rPr lang="en-GB"/>
              <a:t>Global Licensing                                     </a:t>
            </a:r>
            <a:r>
              <a:rPr lang="en-GB">
                <a:solidFill>
                  <a:srgbClr val="E18719"/>
                </a:solidFill>
              </a:rPr>
              <a:t>quality policy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083B-9B0A-A7EB-673B-538D1CC21853}"/>
              </a:ext>
            </a:extLst>
          </p:cNvPr>
          <p:cNvSpPr txBox="1"/>
          <p:nvPr/>
        </p:nvSpPr>
        <p:spPr>
          <a:xfrm>
            <a:off x="309562" y="821640"/>
            <a:ext cx="11572875" cy="60363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specific Changes</a:t>
            </a:r>
          </a:p>
          <a:p>
            <a:pPr algn="l">
              <a:lnSpc>
                <a:spcPct val="90000"/>
              </a:lnSpc>
            </a:pPr>
            <a:endParaRPr lang="en-GB" sz="1400" cap="all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New Table 23 -  added for EB Testing Requirements per Zone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6.1.1.1 -  COA for Pathogens – If a Supplier identifies a pathogen positive in an already used ingredient, the site shall have an SOP to start Traceability and Hold.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7.2.2.e – Clarified micro limits and Organisms (exemptions to table 5)</a:t>
            </a:r>
            <a:endParaRPr lang="en-GB" sz="1400">
              <a:solidFill>
                <a:srgbClr val="4F2170"/>
              </a:solidFill>
              <a:ea typeface="Calibri"/>
              <a:cs typeface="Calibri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7.4.1.c v - Addition of what is considered a “Transition Area”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8.2.2.1 – Clarity on using a Risk Assessment for Hand swabbing</a:t>
            </a:r>
            <a:endParaRPr lang="en-GB" sz="1400">
              <a:solidFill>
                <a:srgbClr val="4F2170"/>
              </a:solidFill>
              <a:ea typeface="Calibri"/>
              <a:cs typeface="Calibri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Table 13 – Updated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Table 14 – Updated to include EB testing &amp; limits as part of non</a:t>
            </a:r>
            <a:r>
              <a:rPr lang="pl-PL" sz="1400">
                <a:solidFill>
                  <a:srgbClr val="4F2170"/>
                </a:solidFill>
              </a:rPr>
              <a:t>-</a:t>
            </a:r>
            <a:r>
              <a:rPr lang="en-GB" sz="1400">
                <a:solidFill>
                  <a:srgbClr val="4F2170"/>
                </a:solidFill>
              </a:rPr>
              <a:t>PEM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8.2.2.2 a, b, c – New Requirements for EB testing as part of PEM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8.2.2.1.1 – EB limits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8.2.2.1.2 – New Requirement for Corrective Actions as part of </a:t>
            </a:r>
            <a:r>
              <a:rPr lang="pl-PL" sz="1400">
                <a:solidFill>
                  <a:srgbClr val="4F2170"/>
                </a:solidFill>
              </a:rPr>
              <a:t>non-</a:t>
            </a:r>
            <a:r>
              <a:rPr lang="en-GB" sz="1400">
                <a:solidFill>
                  <a:srgbClr val="4F2170"/>
                </a:solidFill>
              </a:rPr>
              <a:t>PEM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8.3.6 – New Requirement for Consumer Complaints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8.6.1 – Clarification – Hold &amp; Release required when undeclared Allergen s identified in FG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8.7.3.i – New Requirement – RCA, CAPA, Hold &amp; Release for a</a:t>
            </a:r>
            <a:r>
              <a:rPr lang="pl-PL" sz="1400">
                <a:solidFill>
                  <a:srgbClr val="4F2170"/>
                </a:solidFill>
              </a:rPr>
              <a:t>n</a:t>
            </a:r>
            <a:r>
              <a:rPr lang="en-GB" sz="1400">
                <a:solidFill>
                  <a:srgbClr val="4F2170"/>
                </a:solidFill>
              </a:rPr>
              <a:t>y findings on any detection devices, Supplier issues, Consumer / Customer complaints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4F2170"/>
                </a:solidFill>
              </a:rPr>
              <a:t>8.7.4.1. e – New Requirement - New magnets shall meet min 8000 Gauss, for existing magnets the Gauss value shall be 85% of the design strength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rgbClr val="4F2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9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1BA1-6392-4EC5-A0BC-0C5E8F91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660F9-44C1-30E1-87A9-3FFFAB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1430001" cy="485335"/>
          </a:xfrm>
        </p:spPr>
        <p:txBody>
          <a:bodyPr/>
          <a:lstStyle/>
          <a:p>
            <a:r>
              <a:rPr lang="en-GB"/>
              <a:t>Global Licensing                                    </a:t>
            </a:r>
            <a:r>
              <a:rPr lang="en-GB">
                <a:solidFill>
                  <a:srgbClr val="E18719"/>
                </a:solidFill>
              </a:rPr>
              <a:t>Questionnaire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D26D3-1DBF-CFC7-1601-9D3D28846A38}"/>
              </a:ext>
            </a:extLst>
          </p:cNvPr>
          <p:cNvSpPr txBox="1"/>
          <p:nvPr/>
        </p:nvSpPr>
        <p:spPr>
          <a:xfrm>
            <a:off x="314322" y="1029355"/>
            <a:ext cx="11684638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4F2170"/>
                </a:solidFill>
              </a:rPr>
              <a:t>INSTRUCTIONS TAB: </a:t>
            </a:r>
            <a:r>
              <a:rPr lang="en-GB" sz="1400">
                <a:solidFill>
                  <a:srgbClr val="4F2170"/>
                </a:solidFill>
              </a:rPr>
              <a:t>Updated instructions</a:t>
            </a:r>
          </a:p>
          <a:p>
            <a:endParaRPr lang="en-GB" sz="1400" b="1">
              <a:solidFill>
                <a:srgbClr val="4F2170"/>
              </a:solidFill>
            </a:endParaRPr>
          </a:p>
          <a:p>
            <a:r>
              <a:rPr lang="en-GB" sz="1400" b="1">
                <a:solidFill>
                  <a:srgbClr val="4F2170"/>
                </a:solidFill>
              </a:rPr>
              <a:t>HACCP</a:t>
            </a:r>
            <a:r>
              <a:rPr lang="en-GB" sz="1400">
                <a:solidFill>
                  <a:srgbClr val="4F2170"/>
                </a:solidFill>
              </a:rPr>
              <a:t>:</a:t>
            </a:r>
          </a:p>
          <a:p>
            <a:r>
              <a:rPr lang="en-GB" sz="1400">
                <a:solidFill>
                  <a:srgbClr val="4F2170"/>
                </a:solidFill>
              </a:rPr>
              <a:t>1.2.1: New sub question added on awareness for communication / notification of events </a:t>
            </a:r>
          </a:p>
          <a:p>
            <a:r>
              <a:rPr lang="en-GB" sz="1400">
                <a:solidFill>
                  <a:srgbClr val="4F2170"/>
                </a:solidFill>
              </a:rPr>
              <a:t>1.2.20: New question added on Traceability  </a:t>
            </a:r>
          </a:p>
          <a:p>
            <a:r>
              <a:rPr lang="en-GB" sz="1400">
                <a:solidFill>
                  <a:srgbClr val="4F2170"/>
                </a:solidFill>
              </a:rPr>
              <a:t>1.2.21: New question added on sharing Consumer complaints </a:t>
            </a:r>
          </a:p>
          <a:p>
            <a:endParaRPr lang="en-GB" sz="1400" b="1">
              <a:solidFill>
                <a:srgbClr val="4F2170"/>
              </a:solidFill>
            </a:endParaRPr>
          </a:p>
          <a:p>
            <a:r>
              <a:rPr lang="en-GB" sz="1400" b="1">
                <a:solidFill>
                  <a:srgbClr val="4F2170"/>
                </a:solidFill>
              </a:rPr>
              <a:t>SUPPLIER QUALITY:</a:t>
            </a:r>
          </a:p>
          <a:p>
            <a:r>
              <a:rPr lang="en-GB" sz="1400">
                <a:solidFill>
                  <a:srgbClr val="4F2170"/>
                </a:solidFill>
              </a:rPr>
              <a:t>4.1.2.2 : New sub question added on site's Traceability and Hold &amp; Release program if supplier communicates a Pathogen positive in an ingredient that has already been used in a MDLZ branded product</a:t>
            </a:r>
          </a:p>
          <a:p>
            <a:r>
              <a:rPr lang="en-GB" sz="1400" b="1">
                <a:solidFill>
                  <a:srgbClr val="4F2170"/>
                </a:solidFill>
              </a:rPr>
              <a:t>CHEMICAL:</a:t>
            </a:r>
          </a:p>
          <a:p>
            <a:r>
              <a:rPr lang="en-GB" sz="1400">
                <a:solidFill>
                  <a:srgbClr val="4F2170"/>
                </a:solidFill>
              </a:rPr>
              <a:t>5.2.3 : Deleted question related to Lead &amp; Asbestos management on site </a:t>
            </a:r>
          </a:p>
          <a:p>
            <a:r>
              <a:rPr lang="en-GB" sz="1400" b="1">
                <a:solidFill>
                  <a:srgbClr val="4F2170"/>
                </a:solidFill>
              </a:rPr>
              <a:t>EXTRANEOUS MATTER MANAGEMENT: </a:t>
            </a:r>
          </a:p>
          <a:p>
            <a:r>
              <a:rPr lang="en-GB" sz="1400">
                <a:solidFill>
                  <a:srgbClr val="4F2170"/>
                </a:solidFill>
              </a:rPr>
              <a:t>6.1.3 : Modified question for understanding how site is managing unacceptable extraneous matter findings thro RC/ CAPA and Hold &amp; Release program for implicated products / ingredients etc. </a:t>
            </a:r>
          </a:p>
          <a:p>
            <a:r>
              <a:rPr lang="en-GB" sz="1400">
                <a:solidFill>
                  <a:srgbClr val="4F2170"/>
                </a:solidFill>
              </a:rPr>
              <a:t>6.1.4 : Replaced and modified question to include trend analysis covering Consumer/ Customer complaints, Plant incidences, and other detection devices</a:t>
            </a:r>
          </a:p>
          <a:p>
            <a:r>
              <a:rPr lang="en-GB" sz="1400">
                <a:solidFill>
                  <a:srgbClr val="4F2170"/>
                </a:solidFill>
              </a:rPr>
              <a:t>6.2.2 : Modified question to include details such as  material of construction, mesh size, Gauss strength etc. as applicable for detection device on site </a:t>
            </a:r>
          </a:p>
          <a:p>
            <a:r>
              <a:rPr lang="en-GB" sz="1400">
                <a:solidFill>
                  <a:srgbClr val="4F2170"/>
                </a:solidFill>
              </a:rPr>
              <a:t>6.3 : Section renumbered for Magnets </a:t>
            </a:r>
          </a:p>
          <a:p>
            <a:r>
              <a:rPr lang="en-GB" sz="1400">
                <a:solidFill>
                  <a:srgbClr val="4F2170"/>
                </a:solidFill>
              </a:rPr>
              <a:t>6.4 : Section renumbered for Sieves / filters </a:t>
            </a:r>
          </a:p>
          <a:p>
            <a:r>
              <a:rPr lang="en-GB" sz="1400">
                <a:solidFill>
                  <a:srgbClr val="4F2170"/>
                </a:solidFill>
              </a:rPr>
              <a:t>6.5 : Section renumbered for MD and Xray </a:t>
            </a:r>
          </a:p>
          <a:p>
            <a:endParaRPr lang="en-GB" sz="1400" b="1">
              <a:solidFill>
                <a:srgbClr val="4F2170"/>
              </a:solidFill>
            </a:endParaRPr>
          </a:p>
          <a:p>
            <a:r>
              <a:rPr lang="en-GB" sz="1400" b="1">
                <a:solidFill>
                  <a:srgbClr val="4F2170"/>
                </a:solidFill>
              </a:rPr>
              <a:t>DAIRY SECTION </a:t>
            </a:r>
          </a:p>
          <a:p>
            <a:r>
              <a:rPr lang="en-GB" sz="1400">
                <a:solidFill>
                  <a:srgbClr val="4F2170"/>
                </a:solidFill>
              </a:rPr>
              <a:t>8.1.12 : Question modified to understand how site manages the flow and the location of flow meter </a:t>
            </a:r>
          </a:p>
          <a:p>
            <a:r>
              <a:rPr lang="en-GB" sz="1400">
                <a:solidFill>
                  <a:srgbClr val="4F2170"/>
                </a:solidFill>
              </a:rPr>
              <a:t>8.3 : New section for UHT, and question modified for UHT products covering validation requirements under 4 parts : : Calculation of Holding time / Steam Sterilization (SIP) validation / Packing material validation &amp; Filler validation </a:t>
            </a:r>
          </a:p>
          <a:p>
            <a:endParaRPr lang="en-GB" sz="1400" b="1">
              <a:solidFill>
                <a:srgbClr val="4F2170"/>
              </a:solidFill>
            </a:endParaRPr>
          </a:p>
          <a:p>
            <a:r>
              <a:rPr lang="en-GB" sz="1400" b="1">
                <a:solidFill>
                  <a:srgbClr val="4F2170"/>
                </a:solidFill>
              </a:rPr>
              <a:t>DELETED DUPLICATIONS: </a:t>
            </a:r>
            <a:r>
              <a:rPr lang="en-GB" sz="1400">
                <a:solidFill>
                  <a:srgbClr val="4F2170"/>
                </a:solidFill>
              </a:rPr>
              <a:t>Extraneous matter : details of magnets, sieves, filters, screens etc used on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7F389-F2AE-89F2-A2F3-E96C7B2BFA89}"/>
              </a:ext>
            </a:extLst>
          </p:cNvPr>
          <p:cNvSpPr txBox="1"/>
          <p:nvPr/>
        </p:nvSpPr>
        <p:spPr>
          <a:xfrm>
            <a:off x="380998" y="6377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F2170"/>
                </a:solidFill>
              </a:rPr>
              <a:t>Version 3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21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29D0E-A502-E560-9141-C363EAF5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4" y="1665890"/>
            <a:ext cx="11430001" cy="48533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Audit process</a:t>
            </a:r>
          </a:p>
        </p:txBody>
      </p:sp>
    </p:spTree>
    <p:extLst>
      <p:ext uri="{BB962C8B-B14F-4D97-AF65-F5344CB8AC3E}">
        <p14:creationId xmlns:p14="http://schemas.microsoft.com/office/powerpoint/2010/main" val="119655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689AB-261F-8106-287D-74BE96D23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0CC34-B652-2DED-8440-56EDE26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1430001" cy="485335"/>
          </a:xfrm>
        </p:spPr>
        <p:txBody>
          <a:bodyPr/>
          <a:lstStyle/>
          <a:p>
            <a:r>
              <a:rPr lang="en-GB"/>
              <a:t>Global Licensing                                    </a:t>
            </a:r>
            <a:r>
              <a:rPr lang="en-GB">
                <a:solidFill>
                  <a:srgbClr val="E18719"/>
                </a:solidFill>
              </a:rPr>
              <a:t>onsite audit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6802F-BA99-3259-BF01-52FB636F94EF}"/>
              </a:ext>
            </a:extLst>
          </p:cNvPr>
          <p:cNvSpPr txBox="1"/>
          <p:nvPr/>
        </p:nvSpPr>
        <p:spPr>
          <a:xfrm>
            <a:off x="257172" y="1829455"/>
            <a:ext cx="1025842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bringing the program in house as of January 2026.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>
              <a:solidFill>
                <a:srgbClr val="4F21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Licensing sites had already the audit with MDLZ auditors in 2025 as part of the pilot implementation.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>
              <a:solidFill>
                <a:srgbClr val="4F21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a few audits will be done next year by SGS.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>
              <a:solidFill>
                <a:srgbClr val="4F21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2027 ALL Global Licensing audits will be done by MDLZ auditors.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F21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8E581-3A37-2708-FDA5-8BDEBC8C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03" y="65988"/>
            <a:ext cx="11430001" cy="326650"/>
          </a:xfrm>
        </p:spPr>
        <p:txBody>
          <a:bodyPr/>
          <a:lstStyle/>
          <a:p>
            <a:r>
              <a:rPr lang="en-GB" sz="2200"/>
              <a:t>From - to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B882FA-99A1-1FBB-3390-BF176BB81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38845"/>
              </p:ext>
            </p:extLst>
          </p:nvPr>
        </p:nvGraphicFramePr>
        <p:xfrm>
          <a:off x="283295" y="674793"/>
          <a:ext cx="11783504" cy="60352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6007">
                  <a:extLst>
                    <a:ext uri="{9D8B030D-6E8A-4147-A177-3AD203B41FA5}">
                      <a16:colId xmlns:a16="http://schemas.microsoft.com/office/drawing/2014/main" val="3014172296"/>
                    </a:ext>
                  </a:extLst>
                </a:gridCol>
                <a:gridCol w="2799080">
                  <a:extLst>
                    <a:ext uri="{9D8B030D-6E8A-4147-A177-3AD203B41FA5}">
                      <a16:colId xmlns:a16="http://schemas.microsoft.com/office/drawing/2014/main" val="1674300813"/>
                    </a:ext>
                  </a:extLst>
                </a:gridCol>
                <a:gridCol w="5014539">
                  <a:extLst>
                    <a:ext uri="{9D8B030D-6E8A-4147-A177-3AD203B41FA5}">
                      <a16:colId xmlns:a16="http://schemas.microsoft.com/office/drawing/2014/main" val="2712506226"/>
                    </a:ext>
                  </a:extLst>
                </a:gridCol>
                <a:gridCol w="2383878">
                  <a:extLst>
                    <a:ext uri="{9D8B030D-6E8A-4147-A177-3AD203B41FA5}">
                      <a16:colId xmlns:a16="http://schemas.microsoft.com/office/drawing/2014/main" val="2963764830"/>
                    </a:ext>
                  </a:extLst>
                </a:gridCol>
              </a:tblGrid>
              <a:tr h="211661">
                <a:tc>
                  <a:txBody>
                    <a:bodyPr/>
                    <a:lstStyle/>
                    <a:p>
                      <a:r>
                        <a:rPr lang="en-GB" sz="1200" b="0" kern="1200" cap="all" baseline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DLZ BITE TYPE"/>
                          <a:ea typeface="+mn-ea"/>
                          <a:cs typeface="+mn-cs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cap="all" baseline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cap="all" baseline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Timing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2002"/>
                  </a:ext>
                </a:extLst>
              </a:tr>
              <a:tr h="299731">
                <a:tc>
                  <a:txBody>
                    <a:bodyPr/>
                    <a:lstStyle/>
                    <a:p>
                      <a:r>
                        <a:rPr lang="en-GB" sz="1200" b="1"/>
                        <a:t>Audit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 days </a:t>
                      </a:r>
                      <a:r>
                        <a:rPr lang="en-GB" sz="1200" b="1"/>
                        <a:t>(2.5 days if done by SGS)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33227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r>
                        <a:rPr lang="en-GB" sz="1200" b="1"/>
                        <a:t>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V3 - Updates on Hold and Release, Traceability, Specs, Consumer Complaints and Special Situations.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9936"/>
                  </a:ext>
                </a:extLst>
              </a:tr>
              <a:tr h="339679">
                <a:tc>
                  <a:txBody>
                    <a:bodyPr/>
                    <a:lstStyle/>
                    <a:p>
                      <a:r>
                        <a:rPr lang="en-GB" sz="1200" b="1"/>
                        <a:t>Quality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v5.1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V6 - Updates on Hold and Release, Traceability, Specs, Consumer Complaints and Special Situations.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15836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r>
                        <a:rPr lang="en-GB" sz="1200" b="1"/>
                        <a:t>Self-Assessment (SAQ)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SGS CATS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Will be shared by the MDLZ auditor prior to the audit in excel format.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Sent at least </a:t>
                      </a:r>
                      <a:r>
                        <a:rPr lang="en-GB" sz="1200" b="1">
                          <a:solidFill>
                            <a:srgbClr val="2D6EAA"/>
                          </a:solidFill>
                        </a:rPr>
                        <a:t>3 weeks </a:t>
                      </a:r>
                      <a:r>
                        <a:rPr lang="en-GB" sz="1200"/>
                        <a:t>before the audit date and </a:t>
                      </a:r>
                      <a:r>
                        <a:rPr lang="en-GB" sz="1200" b="1">
                          <a:solidFill>
                            <a:srgbClr val="2D6EAA"/>
                          </a:solidFill>
                        </a:rPr>
                        <a:t>receive it back at least 1 week before </a:t>
                      </a:r>
                      <a:r>
                        <a:rPr lang="en-GB" sz="1200"/>
                        <a:t>the audit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37795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r>
                        <a:rPr lang="en-GB" sz="1200" b="1"/>
                        <a:t>Audit Close- Out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Auditor to leave a list of 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Discussion to agree the NCs with the auditor.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End of the 2</a:t>
                      </a:r>
                      <a:r>
                        <a:rPr lang="en-GB" sz="1200" baseline="30000"/>
                        <a:t>nd</a:t>
                      </a:r>
                      <a:r>
                        <a:rPr lang="en-GB" sz="1200"/>
                        <a:t> onsite audit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68273"/>
                  </a:ext>
                </a:extLst>
              </a:tr>
              <a:tr h="32679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0C0"/>
                          </a:solidFill>
                        </a:rPr>
                        <a:t>DRAFT</a:t>
                      </a:r>
                      <a:r>
                        <a:rPr lang="en-GB" sz="1200" b="1"/>
                        <a:t> Audit 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D6EAA"/>
                          </a:solidFill>
                        </a:rPr>
                        <a:t>NEW</a:t>
                      </a:r>
                      <a:r>
                        <a:rPr lang="en-GB" sz="1200"/>
                        <a:t> - Receive a DRAFT audit report (no high level of detail). Audit score is included but is subject to a technical review.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0C0"/>
                          </a:solidFill>
                        </a:rPr>
                        <a:t>Day 1</a:t>
                      </a:r>
                      <a:r>
                        <a:rPr lang="en-GB" sz="1200"/>
                        <a:t> after the onsite audit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22223"/>
                  </a:ext>
                </a:extLst>
              </a:tr>
              <a:tr h="471569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 Report*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2D6EAA"/>
                          </a:solidFill>
                        </a:rPr>
                        <a:t>N</a:t>
                      </a:r>
                      <a:r>
                        <a:rPr lang="en-GB" sz="1200" b="1" kern="1200">
                          <a:solidFill>
                            <a:srgbClr val="2D6EAA"/>
                          </a:solidFill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r>
                        <a:rPr lang="en-GB" sz="1200"/>
                        <a:t> – </a:t>
                      </a: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Completed report (all details included – all cells filled in). </a:t>
                      </a:r>
                    </a:p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0C0"/>
                          </a:solidFill>
                        </a:rPr>
                        <a:t>Day 7 </a:t>
                      </a:r>
                      <a:r>
                        <a:rPr lang="en-GB" sz="1200"/>
                        <a:t>after last day of audit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278260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CAPA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This was completed after the release of the Final Audit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rgbClr val="2D6EAA"/>
                          </a:solidFill>
                          <a:latin typeface="+mn-lt"/>
                          <a:ea typeface="+mn-ea"/>
                          <a:cs typeface="+mn-cs"/>
                        </a:rPr>
                        <a:t>NEW – Global Licensee </a:t>
                      </a: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sends the Preliminary audit report back to the Auditor </a:t>
                      </a:r>
                      <a:r>
                        <a:rPr lang="en-GB" sz="1200" b="1" kern="1200">
                          <a:solidFill>
                            <a:srgbClr val="2D6EAA"/>
                          </a:solidFill>
                          <a:latin typeface="+mn-lt"/>
                          <a:ea typeface="+mn-ea"/>
                          <a:cs typeface="+mn-cs"/>
                        </a:rPr>
                        <a:t>with proposed CAPA plan included.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0C0"/>
                          </a:solidFill>
                        </a:rPr>
                        <a:t>Day 14 </a:t>
                      </a:r>
                      <a:r>
                        <a:rPr lang="en-GB" sz="1200"/>
                        <a:t>after the release of the Preliminary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81636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Audit Report*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D6EAA"/>
                          </a:solidFill>
                        </a:rPr>
                        <a:t>NEW – Auditor </a:t>
                      </a:r>
                      <a:r>
                        <a:rPr lang="en-GB" sz="1200"/>
                        <a:t>reviews responses, resolves CAPA questions with Global Licensee and creates the Final Audit report.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rgbClr val="2D6EAA"/>
                          </a:solidFill>
                          <a:latin typeface="+mn-lt"/>
                          <a:ea typeface="+mn-ea"/>
                          <a:cs typeface="+mn-cs"/>
                        </a:rPr>
                        <a:t>Day 30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23109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/>
                        <a:t>30 days for Needs Improvement (unless investment needed)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/>
                        <a:t>60 days for Needs Refinement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/>
                        <a:t>30 days for Needs Improvement (unless investment needed)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/>
                        <a:t>60 days for Needs Refinement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87819"/>
                          </a:solidFill>
                        </a:rPr>
                        <a:t>No change – timing starts from the day of the Final Audit Report Release.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14089"/>
                  </a:ext>
                </a:extLst>
              </a:tr>
              <a:tr h="303376">
                <a:tc>
                  <a:txBody>
                    <a:bodyPr/>
                    <a:lstStyle/>
                    <a:p>
                      <a:r>
                        <a:rPr lang="en-US" sz="12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Score Targets</a:t>
                      </a:r>
                      <a:endParaRPr lang="en-GB" sz="12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TMLs ≥ 80%</a:t>
                      </a:r>
                    </a:p>
                    <a:p>
                      <a:pPr marL="0" marR="0" lvl="1" indent="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Existing TMLs ≥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7813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TMLs ≥ 80%</a:t>
                      </a:r>
                    </a:p>
                    <a:p>
                      <a:pPr marL="277813" marR="0" lvl="1" indent="-277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Existing TMLs ≥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87819"/>
                          </a:solidFill>
                        </a:rPr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03799"/>
                  </a:ext>
                </a:extLst>
              </a:tr>
              <a:tr h="436775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 Score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14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14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87819"/>
                          </a:solidFill>
                        </a:rPr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886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6CAE73-5A32-9BCB-68BE-DAB7B45DC399}"/>
              </a:ext>
            </a:extLst>
          </p:cNvPr>
          <p:cNvSpPr txBox="1"/>
          <p:nvPr/>
        </p:nvSpPr>
        <p:spPr>
          <a:xfrm>
            <a:off x="8163613" y="83418"/>
            <a:ext cx="4345757" cy="291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>
                <a:solidFill>
                  <a:srgbClr val="A52323"/>
                </a:solidFill>
              </a:rPr>
              <a:t>*Audit</a:t>
            </a:r>
            <a:r>
              <a:rPr lang="en-GB" sz="1200"/>
              <a:t> </a:t>
            </a:r>
            <a:r>
              <a:rPr lang="pl-PL" sz="1200" kern="1200">
                <a:solidFill>
                  <a:srgbClr val="A52323"/>
                </a:solidFill>
                <a:latin typeface="+mn-lt"/>
                <a:ea typeface="+mn-ea"/>
                <a:cs typeface="+mn-cs"/>
              </a:rPr>
              <a:t>report will be done in the Excel and PDF version</a:t>
            </a:r>
            <a:r>
              <a:rPr lang="en-GB" sz="1200" kern="1200">
                <a:solidFill>
                  <a:srgbClr val="A52323"/>
                </a:solidFill>
                <a:latin typeface="+mn-lt"/>
                <a:ea typeface="+mn-ea"/>
                <a:cs typeface="+mn-cs"/>
              </a:rPr>
              <a:t> for 2025.</a:t>
            </a:r>
            <a:endParaRPr lang="en-GB" sz="1200">
              <a:solidFill>
                <a:srgbClr val="A52323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1200">
                <a:solidFill>
                  <a:srgbClr val="A52323"/>
                </a:solidFill>
              </a:rPr>
              <a:t>** Refers to </a:t>
            </a:r>
            <a:r>
              <a:rPr lang="en-GB" sz="1200" b="1" u="sng">
                <a:solidFill>
                  <a:srgbClr val="A52323"/>
                </a:solidFill>
              </a:rPr>
              <a:t>Calendar</a:t>
            </a:r>
            <a:r>
              <a:rPr lang="en-GB" sz="1200">
                <a:solidFill>
                  <a:srgbClr val="A52323"/>
                </a:solidFill>
              </a:rPr>
              <a:t> days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8887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FBA00-B17A-A9BC-7253-FB2A6AF7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licensing audit process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0028A3A-3E00-5E9B-1329-78CFA802609C}"/>
              </a:ext>
            </a:extLst>
          </p:cNvPr>
          <p:cNvSpPr txBox="1">
            <a:spLocks/>
          </p:cNvSpPr>
          <p:nvPr/>
        </p:nvSpPr>
        <p:spPr>
          <a:xfrm>
            <a:off x="1143000" y="322263"/>
            <a:ext cx="9053512" cy="50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AF978B02-BDDB-3190-009B-5C7591EAF9FB}"/>
              </a:ext>
            </a:extLst>
          </p:cNvPr>
          <p:cNvSpPr txBox="1">
            <a:spLocks/>
          </p:cNvSpPr>
          <p:nvPr/>
        </p:nvSpPr>
        <p:spPr bwMode="auto">
          <a:xfrm>
            <a:off x="380638" y="1877624"/>
            <a:ext cx="1958836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err="1">
                <a:solidFill>
                  <a:srgbClr val="724D8D"/>
                </a:solidFill>
                <a:latin typeface="+mj-lt"/>
                <a:cs typeface="Arial" panose="020B0604020202020204" pitchFamily="34" charset="0"/>
              </a:rPr>
              <a:t>rEPORT</a:t>
            </a:r>
            <a:r>
              <a:rPr lang="en-US" altLang="en-US" sz="2000" b="1">
                <a:solidFill>
                  <a:srgbClr val="724D8D"/>
                </a:solidFill>
                <a:latin typeface="+mj-lt"/>
                <a:cs typeface="Arial" panose="020B0604020202020204" pitchFamily="34" charset="0"/>
              </a:rPr>
              <a:t> Process:</a:t>
            </a:r>
          </a:p>
        </p:txBody>
      </p:sp>
      <p:sp>
        <p:nvSpPr>
          <p:cNvPr id="29" name="Graphic 144">
            <a:extLst>
              <a:ext uri="{FF2B5EF4-FFF2-40B4-BE49-F238E27FC236}">
                <a16:creationId xmlns:a16="http://schemas.microsoft.com/office/drawing/2014/main" id="{1097A896-F327-DEF6-9CBD-C13B19FBFCE1}"/>
              </a:ext>
            </a:extLst>
          </p:cNvPr>
          <p:cNvSpPr/>
          <p:nvPr/>
        </p:nvSpPr>
        <p:spPr>
          <a:xfrm>
            <a:off x="541365" y="2730390"/>
            <a:ext cx="1828800" cy="2068102"/>
          </a:xfrm>
          <a:custGeom>
            <a:avLst/>
            <a:gdLst>
              <a:gd name="connsiteX0" fmla="*/ 2389 w 559213"/>
              <a:gd name="connsiteY0" fmla="*/ 228843 h 559213"/>
              <a:gd name="connsiteX1" fmla="*/ 4723 w 559213"/>
              <a:gd name="connsiteY1" fmla="*/ 405294 h 559213"/>
              <a:gd name="connsiteX2" fmla="*/ 9447 w 559213"/>
              <a:gd name="connsiteY2" fmla="*/ 522891 h 559213"/>
              <a:gd name="connsiteX3" fmla="*/ 56519 w 559213"/>
              <a:gd name="connsiteY3" fmla="*/ 548735 h 559213"/>
              <a:gd name="connsiteX4" fmla="*/ 115752 w 559213"/>
              <a:gd name="connsiteY4" fmla="*/ 554164 h 559213"/>
              <a:gd name="connsiteX5" fmla="*/ 432494 w 559213"/>
              <a:gd name="connsiteY5" fmla="*/ 558833 h 559213"/>
              <a:gd name="connsiteX6" fmla="*/ 475222 w 559213"/>
              <a:gd name="connsiteY6" fmla="*/ 553404 h 559213"/>
              <a:gd name="connsiteX7" fmla="*/ 515888 w 559213"/>
              <a:gd name="connsiteY7" fmla="*/ 552426 h 559213"/>
              <a:gd name="connsiteX8" fmla="*/ 556064 w 559213"/>
              <a:gd name="connsiteY8" fmla="*/ 533153 h 559213"/>
              <a:gd name="connsiteX9" fmla="*/ 559865 w 559213"/>
              <a:gd name="connsiteY9" fmla="*/ 431083 h 559213"/>
              <a:gd name="connsiteX10" fmla="*/ 559865 w 559213"/>
              <a:gd name="connsiteY10" fmla="*/ 348775 h 559213"/>
              <a:gd name="connsiteX11" fmla="*/ 559050 w 559213"/>
              <a:gd name="connsiteY11" fmla="*/ 230635 h 559213"/>
              <a:gd name="connsiteX12" fmla="*/ 557747 w 559213"/>
              <a:gd name="connsiteY12" fmla="*/ 73675 h 559213"/>
              <a:gd name="connsiteX13" fmla="*/ 531687 w 559213"/>
              <a:gd name="connsiteY13" fmla="*/ 0 h 559213"/>
              <a:gd name="connsiteX14" fmla="*/ 411320 w 559213"/>
              <a:gd name="connsiteY14" fmla="*/ 3746 h 559213"/>
              <a:gd name="connsiteX15" fmla="*/ 262667 w 559213"/>
              <a:gd name="connsiteY15" fmla="*/ 5429 h 559213"/>
              <a:gd name="connsiteX16" fmla="*/ 10859 w 559213"/>
              <a:gd name="connsiteY16" fmla="*/ 8361 h 559213"/>
              <a:gd name="connsiteX17" fmla="*/ 3366 w 559213"/>
              <a:gd name="connsiteY17" fmla="*/ 49298 h 559213"/>
              <a:gd name="connsiteX18" fmla="*/ 1846 w 559213"/>
              <a:gd name="connsiteY18" fmla="*/ 78127 h 559213"/>
              <a:gd name="connsiteX19" fmla="*/ 0 w 559213"/>
              <a:gd name="connsiteY19" fmla="*/ 170044 h 5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213" h="559213">
                <a:moveTo>
                  <a:pt x="2389" y="228843"/>
                </a:moveTo>
                <a:cubicBezTo>
                  <a:pt x="2389" y="301758"/>
                  <a:pt x="2389" y="344106"/>
                  <a:pt x="4723" y="405294"/>
                </a:cubicBezTo>
                <a:cubicBezTo>
                  <a:pt x="5755" y="432169"/>
                  <a:pt x="2389" y="501717"/>
                  <a:pt x="9447" y="522891"/>
                </a:cubicBezTo>
                <a:cubicBezTo>
                  <a:pt x="17971" y="548409"/>
                  <a:pt x="30078" y="543577"/>
                  <a:pt x="56519" y="548735"/>
                </a:cubicBezTo>
                <a:cubicBezTo>
                  <a:pt x="76012" y="552654"/>
                  <a:pt x="95870" y="554473"/>
                  <a:pt x="115752" y="554164"/>
                </a:cubicBezTo>
                <a:cubicBezTo>
                  <a:pt x="253709" y="554815"/>
                  <a:pt x="313214" y="562851"/>
                  <a:pt x="432494" y="558833"/>
                </a:cubicBezTo>
                <a:cubicBezTo>
                  <a:pt x="446834" y="557888"/>
                  <a:pt x="461103" y="556075"/>
                  <a:pt x="475222" y="553404"/>
                </a:cubicBezTo>
                <a:cubicBezTo>
                  <a:pt x="489664" y="550635"/>
                  <a:pt x="506549" y="553404"/>
                  <a:pt x="515888" y="552426"/>
                </a:cubicBezTo>
                <a:cubicBezTo>
                  <a:pt x="531741" y="550309"/>
                  <a:pt x="553892" y="548029"/>
                  <a:pt x="556064" y="533153"/>
                </a:cubicBezTo>
                <a:cubicBezTo>
                  <a:pt x="561493" y="498242"/>
                  <a:pt x="558616" y="458283"/>
                  <a:pt x="559865" y="431083"/>
                </a:cubicBezTo>
                <a:cubicBezTo>
                  <a:pt x="561113" y="403882"/>
                  <a:pt x="559159" y="375976"/>
                  <a:pt x="559865" y="348775"/>
                </a:cubicBezTo>
                <a:cubicBezTo>
                  <a:pt x="560842" y="310010"/>
                  <a:pt x="556987" y="269345"/>
                  <a:pt x="559050" y="230635"/>
                </a:cubicBezTo>
                <a:cubicBezTo>
                  <a:pt x="561819" y="177862"/>
                  <a:pt x="557258" y="126447"/>
                  <a:pt x="557747" y="73675"/>
                </a:cubicBezTo>
                <a:cubicBezTo>
                  <a:pt x="558127" y="36810"/>
                  <a:pt x="562036" y="0"/>
                  <a:pt x="531687" y="0"/>
                </a:cubicBezTo>
                <a:cubicBezTo>
                  <a:pt x="517571" y="0"/>
                  <a:pt x="425436" y="4289"/>
                  <a:pt x="411320" y="3746"/>
                </a:cubicBezTo>
                <a:cubicBezTo>
                  <a:pt x="367017" y="2172"/>
                  <a:pt x="308164" y="5429"/>
                  <a:pt x="262667" y="5429"/>
                </a:cubicBezTo>
                <a:cubicBezTo>
                  <a:pt x="172867" y="5429"/>
                  <a:pt x="86868" y="-2280"/>
                  <a:pt x="10859" y="8361"/>
                </a:cubicBezTo>
                <a:cubicBezTo>
                  <a:pt x="5429" y="9121"/>
                  <a:pt x="3366" y="42565"/>
                  <a:pt x="3366" y="49298"/>
                </a:cubicBezTo>
                <a:cubicBezTo>
                  <a:pt x="3963" y="58934"/>
                  <a:pt x="3453" y="68607"/>
                  <a:pt x="1846" y="78127"/>
                </a:cubicBezTo>
                <a:cubicBezTo>
                  <a:pt x="-3475" y="111625"/>
                  <a:pt x="5429" y="136546"/>
                  <a:pt x="0" y="170044"/>
                </a:cubicBezTo>
              </a:path>
            </a:pathLst>
          </a:custGeom>
          <a:solidFill>
            <a:srgbClr val="2D6EAA"/>
          </a:solidFill>
          <a:ln w="5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44">
            <a:extLst>
              <a:ext uri="{FF2B5EF4-FFF2-40B4-BE49-F238E27FC236}">
                <a16:creationId xmlns:a16="http://schemas.microsoft.com/office/drawing/2014/main" id="{493B73CE-8498-5F6A-132D-48B19D9D1506}"/>
              </a:ext>
            </a:extLst>
          </p:cNvPr>
          <p:cNvSpPr/>
          <p:nvPr/>
        </p:nvSpPr>
        <p:spPr>
          <a:xfrm>
            <a:off x="2895312" y="2725699"/>
            <a:ext cx="1828800" cy="2068103"/>
          </a:xfrm>
          <a:custGeom>
            <a:avLst/>
            <a:gdLst>
              <a:gd name="connsiteX0" fmla="*/ 2389 w 559213"/>
              <a:gd name="connsiteY0" fmla="*/ 228843 h 559213"/>
              <a:gd name="connsiteX1" fmla="*/ 4723 w 559213"/>
              <a:gd name="connsiteY1" fmla="*/ 405294 h 559213"/>
              <a:gd name="connsiteX2" fmla="*/ 9447 w 559213"/>
              <a:gd name="connsiteY2" fmla="*/ 522891 h 559213"/>
              <a:gd name="connsiteX3" fmla="*/ 56519 w 559213"/>
              <a:gd name="connsiteY3" fmla="*/ 548735 h 559213"/>
              <a:gd name="connsiteX4" fmla="*/ 115752 w 559213"/>
              <a:gd name="connsiteY4" fmla="*/ 554164 h 559213"/>
              <a:gd name="connsiteX5" fmla="*/ 432494 w 559213"/>
              <a:gd name="connsiteY5" fmla="*/ 558833 h 559213"/>
              <a:gd name="connsiteX6" fmla="*/ 475222 w 559213"/>
              <a:gd name="connsiteY6" fmla="*/ 553404 h 559213"/>
              <a:gd name="connsiteX7" fmla="*/ 515888 w 559213"/>
              <a:gd name="connsiteY7" fmla="*/ 552426 h 559213"/>
              <a:gd name="connsiteX8" fmla="*/ 556064 w 559213"/>
              <a:gd name="connsiteY8" fmla="*/ 533153 h 559213"/>
              <a:gd name="connsiteX9" fmla="*/ 559865 w 559213"/>
              <a:gd name="connsiteY9" fmla="*/ 431083 h 559213"/>
              <a:gd name="connsiteX10" fmla="*/ 559865 w 559213"/>
              <a:gd name="connsiteY10" fmla="*/ 348775 h 559213"/>
              <a:gd name="connsiteX11" fmla="*/ 559050 w 559213"/>
              <a:gd name="connsiteY11" fmla="*/ 230635 h 559213"/>
              <a:gd name="connsiteX12" fmla="*/ 557747 w 559213"/>
              <a:gd name="connsiteY12" fmla="*/ 73675 h 559213"/>
              <a:gd name="connsiteX13" fmla="*/ 531687 w 559213"/>
              <a:gd name="connsiteY13" fmla="*/ 0 h 559213"/>
              <a:gd name="connsiteX14" fmla="*/ 411320 w 559213"/>
              <a:gd name="connsiteY14" fmla="*/ 3746 h 559213"/>
              <a:gd name="connsiteX15" fmla="*/ 262667 w 559213"/>
              <a:gd name="connsiteY15" fmla="*/ 5429 h 559213"/>
              <a:gd name="connsiteX16" fmla="*/ 10859 w 559213"/>
              <a:gd name="connsiteY16" fmla="*/ 8361 h 559213"/>
              <a:gd name="connsiteX17" fmla="*/ 3366 w 559213"/>
              <a:gd name="connsiteY17" fmla="*/ 49298 h 559213"/>
              <a:gd name="connsiteX18" fmla="*/ 1846 w 559213"/>
              <a:gd name="connsiteY18" fmla="*/ 78127 h 559213"/>
              <a:gd name="connsiteX19" fmla="*/ 0 w 559213"/>
              <a:gd name="connsiteY19" fmla="*/ 170044 h 5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213" h="559213">
                <a:moveTo>
                  <a:pt x="2389" y="228843"/>
                </a:moveTo>
                <a:cubicBezTo>
                  <a:pt x="2389" y="301758"/>
                  <a:pt x="2389" y="344106"/>
                  <a:pt x="4723" y="405294"/>
                </a:cubicBezTo>
                <a:cubicBezTo>
                  <a:pt x="5755" y="432169"/>
                  <a:pt x="2389" y="501717"/>
                  <a:pt x="9447" y="522891"/>
                </a:cubicBezTo>
                <a:cubicBezTo>
                  <a:pt x="17971" y="548409"/>
                  <a:pt x="30078" y="543577"/>
                  <a:pt x="56519" y="548735"/>
                </a:cubicBezTo>
                <a:cubicBezTo>
                  <a:pt x="76012" y="552654"/>
                  <a:pt x="95870" y="554473"/>
                  <a:pt x="115752" y="554164"/>
                </a:cubicBezTo>
                <a:cubicBezTo>
                  <a:pt x="253709" y="554815"/>
                  <a:pt x="313214" y="562851"/>
                  <a:pt x="432494" y="558833"/>
                </a:cubicBezTo>
                <a:cubicBezTo>
                  <a:pt x="446834" y="557888"/>
                  <a:pt x="461103" y="556075"/>
                  <a:pt x="475222" y="553404"/>
                </a:cubicBezTo>
                <a:cubicBezTo>
                  <a:pt x="489664" y="550635"/>
                  <a:pt x="506549" y="553404"/>
                  <a:pt x="515888" y="552426"/>
                </a:cubicBezTo>
                <a:cubicBezTo>
                  <a:pt x="531741" y="550309"/>
                  <a:pt x="553892" y="548029"/>
                  <a:pt x="556064" y="533153"/>
                </a:cubicBezTo>
                <a:cubicBezTo>
                  <a:pt x="561493" y="498242"/>
                  <a:pt x="558616" y="458283"/>
                  <a:pt x="559865" y="431083"/>
                </a:cubicBezTo>
                <a:cubicBezTo>
                  <a:pt x="561113" y="403882"/>
                  <a:pt x="559159" y="375976"/>
                  <a:pt x="559865" y="348775"/>
                </a:cubicBezTo>
                <a:cubicBezTo>
                  <a:pt x="560842" y="310010"/>
                  <a:pt x="556987" y="269345"/>
                  <a:pt x="559050" y="230635"/>
                </a:cubicBezTo>
                <a:cubicBezTo>
                  <a:pt x="561819" y="177862"/>
                  <a:pt x="557258" y="126447"/>
                  <a:pt x="557747" y="73675"/>
                </a:cubicBezTo>
                <a:cubicBezTo>
                  <a:pt x="558127" y="36810"/>
                  <a:pt x="562036" y="0"/>
                  <a:pt x="531687" y="0"/>
                </a:cubicBezTo>
                <a:cubicBezTo>
                  <a:pt x="517571" y="0"/>
                  <a:pt x="425436" y="4289"/>
                  <a:pt x="411320" y="3746"/>
                </a:cubicBezTo>
                <a:cubicBezTo>
                  <a:pt x="367017" y="2172"/>
                  <a:pt x="308164" y="5429"/>
                  <a:pt x="262667" y="5429"/>
                </a:cubicBezTo>
                <a:cubicBezTo>
                  <a:pt x="172867" y="5429"/>
                  <a:pt x="86868" y="-2280"/>
                  <a:pt x="10859" y="8361"/>
                </a:cubicBezTo>
                <a:cubicBezTo>
                  <a:pt x="5429" y="9121"/>
                  <a:pt x="3366" y="42565"/>
                  <a:pt x="3366" y="49298"/>
                </a:cubicBezTo>
                <a:cubicBezTo>
                  <a:pt x="3963" y="58934"/>
                  <a:pt x="3453" y="68607"/>
                  <a:pt x="1846" y="78127"/>
                </a:cubicBezTo>
                <a:cubicBezTo>
                  <a:pt x="-3475" y="111625"/>
                  <a:pt x="5429" y="136546"/>
                  <a:pt x="0" y="170044"/>
                </a:cubicBezTo>
              </a:path>
            </a:pathLst>
          </a:custGeom>
          <a:solidFill>
            <a:srgbClr val="2D6EAA"/>
          </a:solidFill>
          <a:ln w="5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44">
            <a:extLst>
              <a:ext uri="{FF2B5EF4-FFF2-40B4-BE49-F238E27FC236}">
                <a16:creationId xmlns:a16="http://schemas.microsoft.com/office/drawing/2014/main" id="{3B0EE9C8-1DDC-A7D2-D473-7122630121F5}"/>
              </a:ext>
            </a:extLst>
          </p:cNvPr>
          <p:cNvSpPr/>
          <p:nvPr/>
        </p:nvSpPr>
        <p:spPr>
          <a:xfrm>
            <a:off x="5238227" y="2732033"/>
            <a:ext cx="1828800" cy="1431315"/>
          </a:xfrm>
          <a:custGeom>
            <a:avLst/>
            <a:gdLst>
              <a:gd name="connsiteX0" fmla="*/ 2389 w 559213"/>
              <a:gd name="connsiteY0" fmla="*/ 228843 h 559213"/>
              <a:gd name="connsiteX1" fmla="*/ 4723 w 559213"/>
              <a:gd name="connsiteY1" fmla="*/ 405294 h 559213"/>
              <a:gd name="connsiteX2" fmla="*/ 9447 w 559213"/>
              <a:gd name="connsiteY2" fmla="*/ 522891 h 559213"/>
              <a:gd name="connsiteX3" fmla="*/ 56519 w 559213"/>
              <a:gd name="connsiteY3" fmla="*/ 548735 h 559213"/>
              <a:gd name="connsiteX4" fmla="*/ 115752 w 559213"/>
              <a:gd name="connsiteY4" fmla="*/ 554164 h 559213"/>
              <a:gd name="connsiteX5" fmla="*/ 432494 w 559213"/>
              <a:gd name="connsiteY5" fmla="*/ 558833 h 559213"/>
              <a:gd name="connsiteX6" fmla="*/ 475222 w 559213"/>
              <a:gd name="connsiteY6" fmla="*/ 553404 h 559213"/>
              <a:gd name="connsiteX7" fmla="*/ 515888 w 559213"/>
              <a:gd name="connsiteY7" fmla="*/ 552426 h 559213"/>
              <a:gd name="connsiteX8" fmla="*/ 556064 w 559213"/>
              <a:gd name="connsiteY8" fmla="*/ 533153 h 559213"/>
              <a:gd name="connsiteX9" fmla="*/ 559865 w 559213"/>
              <a:gd name="connsiteY9" fmla="*/ 431083 h 559213"/>
              <a:gd name="connsiteX10" fmla="*/ 559865 w 559213"/>
              <a:gd name="connsiteY10" fmla="*/ 348775 h 559213"/>
              <a:gd name="connsiteX11" fmla="*/ 559050 w 559213"/>
              <a:gd name="connsiteY11" fmla="*/ 230635 h 559213"/>
              <a:gd name="connsiteX12" fmla="*/ 557747 w 559213"/>
              <a:gd name="connsiteY12" fmla="*/ 73675 h 559213"/>
              <a:gd name="connsiteX13" fmla="*/ 531687 w 559213"/>
              <a:gd name="connsiteY13" fmla="*/ 0 h 559213"/>
              <a:gd name="connsiteX14" fmla="*/ 411320 w 559213"/>
              <a:gd name="connsiteY14" fmla="*/ 3746 h 559213"/>
              <a:gd name="connsiteX15" fmla="*/ 262667 w 559213"/>
              <a:gd name="connsiteY15" fmla="*/ 5429 h 559213"/>
              <a:gd name="connsiteX16" fmla="*/ 10859 w 559213"/>
              <a:gd name="connsiteY16" fmla="*/ 8361 h 559213"/>
              <a:gd name="connsiteX17" fmla="*/ 3366 w 559213"/>
              <a:gd name="connsiteY17" fmla="*/ 49298 h 559213"/>
              <a:gd name="connsiteX18" fmla="*/ 1846 w 559213"/>
              <a:gd name="connsiteY18" fmla="*/ 78127 h 559213"/>
              <a:gd name="connsiteX19" fmla="*/ 0 w 559213"/>
              <a:gd name="connsiteY19" fmla="*/ 170044 h 5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213" h="559213">
                <a:moveTo>
                  <a:pt x="2389" y="228843"/>
                </a:moveTo>
                <a:cubicBezTo>
                  <a:pt x="2389" y="301758"/>
                  <a:pt x="2389" y="344106"/>
                  <a:pt x="4723" y="405294"/>
                </a:cubicBezTo>
                <a:cubicBezTo>
                  <a:pt x="5755" y="432169"/>
                  <a:pt x="2389" y="501717"/>
                  <a:pt x="9447" y="522891"/>
                </a:cubicBezTo>
                <a:cubicBezTo>
                  <a:pt x="17971" y="548409"/>
                  <a:pt x="30078" y="543577"/>
                  <a:pt x="56519" y="548735"/>
                </a:cubicBezTo>
                <a:cubicBezTo>
                  <a:pt x="76012" y="552654"/>
                  <a:pt x="95870" y="554473"/>
                  <a:pt x="115752" y="554164"/>
                </a:cubicBezTo>
                <a:cubicBezTo>
                  <a:pt x="253709" y="554815"/>
                  <a:pt x="313214" y="562851"/>
                  <a:pt x="432494" y="558833"/>
                </a:cubicBezTo>
                <a:cubicBezTo>
                  <a:pt x="446834" y="557888"/>
                  <a:pt x="461103" y="556075"/>
                  <a:pt x="475222" y="553404"/>
                </a:cubicBezTo>
                <a:cubicBezTo>
                  <a:pt x="489664" y="550635"/>
                  <a:pt x="506549" y="553404"/>
                  <a:pt x="515888" y="552426"/>
                </a:cubicBezTo>
                <a:cubicBezTo>
                  <a:pt x="531741" y="550309"/>
                  <a:pt x="553892" y="548029"/>
                  <a:pt x="556064" y="533153"/>
                </a:cubicBezTo>
                <a:cubicBezTo>
                  <a:pt x="561493" y="498242"/>
                  <a:pt x="558616" y="458283"/>
                  <a:pt x="559865" y="431083"/>
                </a:cubicBezTo>
                <a:cubicBezTo>
                  <a:pt x="561113" y="403882"/>
                  <a:pt x="559159" y="375976"/>
                  <a:pt x="559865" y="348775"/>
                </a:cubicBezTo>
                <a:cubicBezTo>
                  <a:pt x="560842" y="310010"/>
                  <a:pt x="556987" y="269345"/>
                  <a:pt x="559050" y="230635"/>
                </a:cubicBezTo>
                <a:cubicBezTo>
                  <a:pt x="561819" y="177862"/>
                  <a:pt x="557258" y="126447"/>
                  <a:pt x="557747" y="73675"/>
                </a:cubicBezTo>
                <a:cubicBezTo>
                  <a:pt x="558127" y="36810"/>
                  <a:pt x="562036" y="0"/>
                  <a:pt x="531687" y="0"/>
                </a:cubicBezTo>
                <a:cubicBezTo>
                  <a:pt x="517571" y="0"/>
                  <a:pt x="425436" y="4289"/>
                  <a:pt x="411320" y="3746"/>
                </a:cubicBezTo>
                <a:cubicBezTo>
                  <a:pt x="367017" y="2172"/>
                  <a:pt x="308164" y="5429"/>
                  <a:pt x="262667" y="5429"/>
                </a:cubicBezTo>
                <a:cubicBezTo>
                  <a:pt x="172867" y="5429"/>
                  <a:pt x="86868" y="-2280"/>
                  <a:pt x="10859" y="8361"/>
                </a:cubicBezTo>
                <a:cubicBezTo>
                  <a:pt x="5429" y="9121"/>
                  <a:pt x="3366" y="42565"/>
                  <a:pt x="3366" y="49298"/>
                </a:cubicBezTo>
                <a:cubicBezTo>
                  <a:pt x="3963" y="58934"/>
                  <a:pt x="3453" y="68607"/>
                  <a:pt x="1846" y="78127"/>
                </a:cubicBezTo>
                <a:cubicBezTo>
                  <a:pt x="-3475" y="111625"/>
                  <a:pt x="5429" y="136546"/>
                  <a:pt x="0" y="170044"/>
                </a:cubicBezTo>
              </a:path>
            </a:pathLst>
          </a:custGeom>
          <a:solidFill>
            <a:srgbClr val="2D6EAA"/>
          </a:solidFill>
          <a:ln w="5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44">
            <a:extLst>
              <a:ext uri="{FF2B5EF4-FFF2-40B4-BE49-F238E27FC236}">
                <a16:creationId xmlns:a16="http://schemas.microsoft.com/office/drawing/2014/main" id="{FA35544B-0073-DE19-E9BD-0CD035EC81D2}"/>
              </a:ext>
            </a:extLst>
          </p:cNvPr>
          <p:cNvSpPr/>
          <p:nvPr/>
        </p:nvSpPr>
        <p:spPr>
          <a:xfrm>
            <a:off x="7631800" y="2725700"/>
            <a:ext cx="1920584" cy="1423578"/>
          </a:xfrm>
          <a:custGeom>
            <a:avLst/>
            <a:gdLst>
              <a:gd name="connsiteX0" fmla="*/ 2389 w 559213"/>
              <a:gd name="connsiteY0" fmla="*/ 228843 h 559213"/>
              <a:gd name="connsiteX1" fmla="*/ 4723 w 559213"/>
              <a:gd name="connsiteY1" fmla="*/ 405294 h 559213"/>
              <a:gd name="connsiteX2" fmla="*/ 9447 w 559213"/>
              <a:gd name="connsiteY2" fmla="*/ 522891 h 559213"/>
              <a:gd name="connsiteX3" fmla="*/ 56519 w 559213"/>
              <a:gd name="connsiteY3" fmla="*/ 548735 h 559213"/>
              <a:gd name="connsiteX4" fmla="*/ 115752 w 559213"/>
              <a:gd name="connsiteY4" fmla="*/ 554164 h 559213"/>
              <a:gd name="connsiteX5" fmla="*/ 432494 w 559213"/>
              <a:gd name="connsiteY5" fmla="*/ 558833 h 559213"/>
              <a:gd name="connsiteX6" fmla="*/ 475222 w 559213"/>
              <a:gd name="connsiteY6" fmla="*/ 553404 h 559213"/>
              <a:gd name="connsiteX7" fmla="*/ 515888 w 559213"/>
              <a:gd name="connsiteY7" fmla="*/ 552426 h 559213"/>
              <a:gd name="connsiteX8" fmla="*/ 556064 w 559213"/>
              <a:gd name="connsiteY8" fmla="*/ 533153 h 559213"/>
              <a:gd name="connsiteX9" fmla="*/ 559865 w 559213"/>
              <a:gd name="connsiteY9" fmla="*/ 431083 h 559213"/>
              <a:gd name="connsiteX10" fmla="*/ 559865 w 559213"/>
              <a:gd name="connsiteY10" fmla="*/ 348775 h 559213"/>
              <a:gd name="connsiteX11" fmla="*/ 559050 w 559213"/>
              <a:gd name="connsiteY11" fmla="*/ 230635 h 559213"/>
              <a:gd name="connsiteX12" fmla="*/ 557747 w 559213"/>
              <a:gd name="connsiteY12" fmla="*/ 73675 h 559213"/>
              <a:gd name="connsiteX13" fmla="*/ 531687 w 559213"/>
              <a:gd name="connsiteY13" fmla="*/ 0 h 559213"/>
              <a:gd name="connsiteX14" fmla="*/ 411320 w 559213"/>
              <a:gd name="connsiteY14" fmla="*/ 3746 h 559213"/>
              <a:gd name="connsiteX15" fmla="*/ 262667 w 559213"/>
              <a:gd name="connsiteY15" fmla="*/ 5429 h 559213"/>
              <a:gd name="connsiteX16" fmla="*/ 10859 w 559213"/>
              <a:gd name="connsiteY16" fmla="*/ 8361 h 559213"/>
              <a:gd name="connsiteX17" fmla="*/ 3366 w 559213"/>
              <a:gd name="connsiteY17" fmla="*/ 49298 h 559213"/>
              <a:gd name="connsiteX18" fmla="*/ 1846 w 559213"/>
              <a:gd name="connsiteY18" fmla="*/ 78127 h 559213"/>
              <a:gd name="connsiteX19" fmla="*/ 0 w 559213"/>
              <a:gd name="connsiteY19" fmla="*/ 170044 h 5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213" h="559213">
                <a:moveTo>
                  <a:pt x="2389" y="228843"/>
                </a:moveTo>
                <a:cubicBezTo>
                  <a:pt x="2389" y="301758"/>
                  <a:pt x="2389" y="344106"/>
                  <a:pt x="4723" y="405294"/>
                </a:cubicBezTo>
                <a:cubicBezTo>
                  <a:pt x="5755" y="432169"/>
                  <a:pt x="2389" y="501717"/>
                  <a:pt x="9447" y="522891"/>
                </a:cubicBezTo>
                <a:cubicBezTo>
                  <a:pt x="17971" y="548409"/>
                  <a:pt x="30078" y="543577"/>
                  <a:pt x="56519" y="548735"/>
                </a:cubicBezTo>
                <a:cubicBezTo>
                  <a:pt x="76012" y="552654"/>
                  <a:pt x="95870" y="554473"/>
                  <a:pt x="115752" y="554164"/>
                </a:cubicBezTo>
                <a:cubicBezTo>
                  <a:pt x="253709" y="554815"/>
                  <a:pt x="313214" y="562851"/>
                  <a:pt x="432494" y="558833"/>
                </a:cubicBezTo>
                <a:cubicBezTo>
                  <a:pt x="446834" y="557888"/>
                  <a:pt x="461103" y="556075"/>
                  <a:pt x="475222" y="553404"/>
                </a:cubicBezTo>
                <a:cubicBezTo>
                  <a:pt x="489664" y="550635"/>
                  <a:pt x="506549" y="553404"/>
                  <a:pt x="515888" y="552426"/>
                </a:cubicBezTo>
                <a:cubicBezTo>
                  <a:pt x="531741" y="550309"/>
                  <a:pt x="553892" y="548029"/>
                  <a:pt x="556064" y="533153"/>
                </a:cubicBezTo>
                <a:cubicBezTo>
                  <a:pt x="561493" y="498242"/>
                  <a:pt x="558616" y="458283"/>
                  <a:pt x="559865" y="431083"/>
                </a:cubicBezTo>
                <a:cubicBezTo>
                  <a:pt x="561113" y="403882"/>
                  <a:pt x="559159" y="375976"/>
                  <a:pt x="559865" y="348775"/>
                </a:cubicBezTo>
                <a:cubicBezTo>
                  <a:pt x="560842" y="310010"/>
                  <a:pt x="556987" y="269345"/>
                  <a:pt x="559050" y="230635"/>
                </a:cubicBezTo>
                <a:cubicBezTo>
                  <a:pt x="561819" y="177862"/>
                  <a:pt x="557258" y="126447"/>
                  <a:pt x="557747" y="73675"/>
                </a:cubicBezTo>
                <a:cubicBezTo>
                  <a:pt x="558127" y="36810"/>
                  <a:pt x="562036" y="0"/>
                  <a:pt x="531687" y="0"/>
                </a:cubicBezTo>
                <a:cubicBezTo>
                  <a:pt x="517571" y="0"/>
                  <a:pt x="425436" y="4289"/>
                  <a:pt x="411320" y="3746"/>
                </a:cubicBezTo>
                <a:cubicBezTo>
                  <a:pt x="367017" y="2172"/>
                  <a:pt x="308164" y="5429"/>
                  <a:pt x="262667" y="5429"/>
                </a:cubicBezTo>
                <a:cubicBezTo>
                  <a:pt x="172867" y="5429"/>
                  <a:pt x="86868" y="-2280"/>
                  <a:pt x="10859" y="8361"/>
                </a:cubicBezTo>
                <a:cubicBezTo>
                  <a:pt x="5429" y="9121"/>
                  <a:pt x="3366" y="42565"/>
                  <a:pt x="3366" y="49298"/>
                </a:cubicBezTo>
                <a:cubicBezTo>
                  <a:pt x="3963" y="58934"/>
                  <a:pt x="3453" y="68607"/>
                  <a:pt x="1846" y="78127"/>
                </a:cubicBezTo>
                <a:cubicBezTo>
                  <a:pt x="-3475" y="111625"/>
                  <a:pt x="5429" y="136546"/>
                  <a:pt x="0" y="170044"/>
                </a:cubicBezTo>
              </a:path>
            </a:pathLst>
          </a:custGeom>
          <a:solidFill>
            <a:srgbClr val="2D6EAA"/>
          </a:solidFill>
          <a:ln w="5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44">
            <a:extLst>
              <a:ext uri="{FF2B5EF4-FFF2-40B4-BE49-F238E27FC236}">
                <a16:creationId xmlns:a16="http://schemas.microsoft.com/office/drawing/2014/main" id="{06126EC7-D2EE-1642-10B5-7152B7F36BB2}"/>
              </a:ext>
            </a:extLst>
          </p:cNvPr>
          <p:cNvSpPr/>
          <p:nvPr/>
        </p:nvSpPr>
        <p:spPr>
          <a:xfrm>
            <a:off x="10202786" y="2825099"/>
            <a:ext cx="1952059" cy="1242265"/>
          </a:xfrm>
          <a:custGeom>
            <a:avLst/>
            <a:gdLst>
              <a:gd name="connsiteX0" fmla="*/ 2389 w 559213"/>
              <a:gd name="connsiteY0" fmla="*/ 228843 h 559213"/>
              <a:gd name="connsiteX1" fmla="*/ 4723 w 559213"/>
              <a:gd name="connsiteY1" fmla="*/ 405294 h 559213"/>
              <a:gd name="connsiteX2" fmla="*/ 9447 w 559213"/>
              <a:gd name="connsiteY2" fmla="*/ 522891 h 559213"/>
              <a:gd name="connsiteX3" fmla="*/ 56519 w 559213"/>
              <a:gd name="connsiteY3" fmla="*/ 548735 h 559213"/>
              <a:gd name="connsiteX4" fmla="*/ 115752 w 559213"/>
              <a:gd name="connsiteY4" fmla="*/ 554164 h 559213"/>
              <a:gd name="connsiteX5" fmla="*/ 432494 w 559213"/>
              <a:gd name="connsiteY5" fmla="*/ 558833 h 559213"/>
              <a:gd name="connsiteX6" fmla="*/ 475222 w 559213"/>
              <a:gd name="connsiteY6" fmla="*/ 553404 h 559213"/>
              <a:gd name="connsiteX7" fmla="*/ 515888 w 559213"/>
              <a:gd name="connsiteY7" fmla="*/ 552426 h 559213"/>
              <a:gd name="connsiteX8" fmla="*/ 556064 w 559213"/>
              <a:gd name="connsiteY8" fmla="*/ 533153 h 559213"/>
              <a:gd name="connsiteX9" fmla="*/ 559865 w 559213"/>
              <a:gd name="connsiteY9" fmla="*/ 431083 h 559213"/>
              <a:gd name="connsiteX10" fmla="*/ 559865 w 559213"/>
              <a:gd name="connsiteY10" fmla="*/ 348775 h 559213"/>
              <a:gd name="connsiteX11" fmla="*/ 559050 w 559213"/>
              <a:gd name="connsiteY11" fmla="*/ 230635 h 559213"/>
              <a:gd name="connsiteX12" fmla="*/ 557747 w 559213"/>
              <a:gd name="connsiteY12" fmla="*/ 73675 h 559213"/>
              <a:gd name="connsiteX13" fmla="*/ 531687 w 559213"/>
              <a:gd name="connsiteY13" fmla="*/ 0 h 559213"/>
              <a:gd name="connsiteX14" fmla="*/ 411320 w 559213"/>
              <a:gd name="connsiteY14" fmla="*/ 3746 h 559213"/>
              <a:gd name="connsiteX15" fmla="*/ 262667 w 559213"/>
              <a:gd name="connsiteY15" fmla="*/ 5429 h 559213"/>
              <a:gd name="connsiteX16" fmla="*/ 10859 w 559213"/>
              <a:gd name="connsiteY16" fmla="*/ 8361 h 559213"/>
              <a:gd name="connsiteX17" fmla="*/ 3366 w 559213"/>
              <a:gd name="connsiteY17" fmla="*/ 49298 h 559213"/>
              <a:gd name="connsiteX18" fmla="*/ 1846 w 559213"/>
              <a:gd name="connsiteY18" fmla="*/ 78127 h 559213"/>
              <a:gd name="connsiteX19" fmla="*/ 0 w 559213"/>
              <a:gd name="connsiteY19" fmla="*/ 170044 h 5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213" h="559213">
                <a:moveTo>
                  <a:pt x="2389" y="228843"/>
                </a:moveTo>
                <a:cubicBezTo>
                  <a:pt x="2389" y="301758"/>
                  <a:pt x="2389" y="344106"/>
                  <a:pt x="4723" y="405294"/>
                </a:cubicBezTo>
                <a:cubicBezTo>
                  <a:pt x="5755" y="432169"/>
                  <a:pt x="2389" y="501717"/>
                  <a:pt x="9447" y="522891"/>
                </a:cubicBezTo>
                <a:cubicBezTo>
                  <a:pt x="17971" y="548409"/>
                  <a:pt x="30078" y="543577"/>
                  <a:pt x="56519" y="548735"/>
                </a:cubicBezTo>
                <a:cubicBezTo>
                  <a:pt x="76012" y="552654"/>
                  <a:pt x="95870" y="554473"/>
                  <a:pt x="115752" y="554164"/>
                </a:cubicBezTo>
                <a:cubicBezTo>
                  <a:pt x="253709" y="554815"/>
                  <a:pt x="313214" y="562851"/>
                  <a:pt x="432494" y="558833"/>
                </a:cubicBezTo>
                <a:cubicBezTo>
                  <a:pt x="446834" y="557888"/>
                  <a:pt x="461103" y="556075"/>
                  <a:pt x="475222" y="553404"/>
                </a:cubicBezTo>
                <a:cubicBezTo>
                  <a:pt x="489664" y="550635"/>
                  <a:pt x="506549" y="553404"/>
                  <a:pt x="515888" y="552426"/>
                </a:cubicBezTo>
                <a:cubicBezTo>
                  <a:pt x="531741" y="550309"/>
                  <a:pt x="553892" y="548029"/>
                  <a:pt x="556064" y="533153"/>
                </a:cubicBezTo>
                <a:cubicBezTo>
                  <a:pt x="561493" y="498242"/>
                  <a:pt x="558616" y="458283"/>
                  <a:pt x="559865" y="431083"/>
                </a:cubicBezTo>
                <a:cubicBezTo>
                  <a:pt x="561113" y="403882"/>
                  <a:pt x="559159" y="375976"/>
                  <a:pt x="559865" y="348775"/>
                </a:cubicBezTo>
                <a:cubicBezTo>
                  <a:pt x="560842" y="310010"/>
                  <a:pt x="556987" y="269345"/>
                  <a:pt x="559050" y="230635"/>
                </a:cubicBezTo>
                <a:cubicBezTo>
                  <a:pt x="561819" y="177862"/>
                  <a:pt x="557258" y="126447"/>
                  <a:pt x="557747" y="73675"/>
                </a:cubicBezTo>
                <a:cubicBezTo>
                  <a:pt x="558127" y="36810"/>
                  <a:pt x="562036" y="0"/>
                  <a:pt x="531687" y="0"/>
                </a:cubicBezTo>
                <a:cubicBezTo>
                  <a:pt x="517571" y="0"/>
                  <a:pt x="425436" y="4289"/>
                  <a:pt x="411320" y="3746"/>
                </a:cubicBezTo>
                <a:cubicBezTo>
                  <a:pt x="367017" y="2172"/>
                  <a:pt x="308164" y="5429"/>
                  <a:pt x="262667" y="5429"/>
                </a:cubicBezTo>
                <a:cubicBezTo>
                  <a:pt x="172867" y="5429"/>
                  <a:pt x="86868" y="-2280"/>
                  <a:pt x="10859" y="8361"/>
                </a:cubicBezTo>
                <a:cubicBezTo>
                  <a:pt x="5429" y="9121"/>
                  <a:pt x="3366" y="42565"/>
                  <a:pt x="3366" y="49298"/>
                </a:cubicBezTo>
                <a:cubicBezTo>
                  <a:pt x="3963" y="58934"/>
                  <a:pt x="3453" y="68607"/>
                  <a:pt x="1846" y="78127"/>
                </a:cubicBezTo>
                <a:cubicBezTo>
                  <a:pt x="-3475" y="111625"/>
                  <a:pt x="5429" y="136546"/>
                  <a:pt x="0" y="170044"/>
                </a:cubicBezTo>
              </a:path>
            </a:pathLst>
          </a:custGeom>
          <a:solidFill>
            <a:srgbClr val="2D6EAA"/>
          </a:solidFill>
          <a:ln w="5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96">
            <a:extLst>
              <a:ext uri="{FF2B5EF4-FFF2-40B4-BE49-F238E27FC236}">
                <a16:creationId xmlns:a16="http://schemas.microsoft.com/office/drawing/2014/main" id="{40432844-58AD-B714-46AF-D58CC12A6CC7}"/>
              </a:ext>
            </a:extLst>
          </p:cNvPr>
          <p:cNvSpPr/>
          <p:nvPr/>
        </p:nvSpPr>
        <p:spPr>
          <a:xfrm>
            <a:off x="2431241" y="3404879"/>
            <a:ext cx="423906" cy="808071"/>
          </a:xfrm>
          <a:custGeom>
            <a:avLst/>
            <a:gdLst>
              <a:gd name="connsiteX0" fmla="*/ 288022 w 347471"/>
              <a:gd name="connsiteY0" fmla="*/ 240681 h 662369"/>
              <a:gd name="connsiteX1" fmla="*/ 288022 w 347471"/>
              <a:gd name="connsiteY1" fmla="*/ 240681 h 662369"/>
              <a:gd name="connsiteX2" fmla="*/ 16831 w 347471"/>
              <a:gd name="connsiteY2" fmla="*/ 2 h 662369"/>
              <a:gd name="connsiteX3" fmla="*/ 15962 w 347471"/>
              <a:gd name="connsiteY3" fmla="*/ 2 h 662369"/>
              <a:gd name="connsiteX4" fmla="*/ 13573 w 347471"/>
              <a:gd name="connsiteY4" fmla="*/ 1794 h 662369"/>
              <a:gd name="connsiteX5" fmla="*/ 12650 w 347471"/>
              <a:gd name="connsiteY5" fmla="*/ 2445 h 662369"/>
              <a:gd name="connsiteX6" fmla="*/ 2606 w 347471"/>
              <a:gd name="connsiteY6" fmla="*/ 161957 h 662369"/>
              <a:gd name="connsiteX7" fmla="*/ 0 w 347471"/>
              <a:gd name="connsiteY7" fmla="*/ 502208 h 662369"/>
              <a:gd name="connsiteX8" fmla="*/ 977 w 347471"/>
              <a:gd name="connsiteY8" fmla="*/ 527997 h 662369"/>
              <a:gd name="connsiteX9" fmla="*/ 1737 w 347471"/>
              <a:gd name="connsiteY9" fmla="*/ 592823 h 662369"/>
              <a:gd name="connsiteX10" fmla="*/ 10424 w 347471"/>
              <a:gd name="connsiteY10" fmla="*/ 662860 h 662369"/>
              <a:gd name="connsiteX11" fmla="*/ 48863 w 347471"/>
              <a:gd name="connsiteY11" fmla="*/ 643966 h 662369"/>
              <a:gd name="connsiteX12" fmla="*/ 78996 w 347471"/>
              <a:gd name="connsiteY12" fmla="*/ 621598 h 662369"/>
              <a:gd name="connsiteX13" fmla="*/ 313539 w 347471"/>
              <a:gd name="connsiteY13" fmla="*/ 415286 h 662369"/>
              <a:gd name="connsiteX14" fmla="*/ 350186 w 347471"/>
              <a:gd name="connsiteY14" fmla="*/ 357790 h 662369"/>
              <a:gd name="connsiteX15" fmla="*/ 287804 w 347471"/>
              <a:gd name="connsiteY15" fmla="*/ 240735 h 6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471" h="662369">
                <a:moveTo>
                  <a:pt x="288022" y="240681"/>
                </a:moveTo>
                <a:lnTo>
                  <a:pt x="288022" y="240681"/>
                </a:lnTo>
                <a:cubicBezTo>
                  <a:pt x="262884" y="215707"/>
                  <a:pt x="44140" y="-812"/>
                  <a:pt x="16831" y="2"/>
                </a:cubicBezTo>
                <a:lnTo>
                  <a:pt x="15962" y="2"/>
                </a:lnTo>
                <a:cubicBezTo>
                  <a:pt x="14968" y="275"/>
                  <a:pt x="14114" y="916"/>
                  <a:pt x="13573" y="1794"/>
                </a:cubicBezTo>
                <a:lnTo>
                  <a:pt x="12650" y="2445"/>
                </a:lnTo>
                <a:cubicBezTo>
                  <a:pt x="8307" y="6355"/>
                  <a:pt x="-1303" y="29592"/>
                  <a:pt x="2606" y="161957"/>
                </a:cubicBezTo>
                <a:lnTo>
                  <a:pt x="0" y="502208"/>
                </a:lnTo>
                <a:cubicBezTo>
                  <a:pt x="0" y="512415"/>
                  <a:pt x="434" y="520831"/>
                  <a:pt x="977" y="527997"/>
                </a:cubicBezTo>
                <a:cubicBezTo>
                  <a:pt x="3149" y="558238"/>
                  <a:pt x="1737" y="592823"/>
                  <a:pt x="1737" y="592823"/>
                </a:cubicBezTo>
                <a:cubicBezTo>
                  <a:pt x="1737" y="592823"/>
                  <a:pt x="-2878" y="660471"/>
                  <a:pt x="10424" y="662860"/>
                </a:cubicBezTo>
                <a:cubicBezTo>
                  <a:pt x="23726" y="665249"/>
                  <a:pt x="48863" y="643966"/>
                  <a:pt x="48863" y="643966"/>
                </a:cubicBezTo>
                <a:cubicBezTo>
                  <a:pt x="48863" y="643966"/>
                  <a:pt x="56193" y="638537"/>
                  <a:pt x="78996" y="621598"/>
                </a:cubicBezTo>
                <a:cubicBezTo>
                  <a:pt x="136274" y="579630"/>
                  <a:pt x="242904" y="501557"/>
                  <a:pt x="313539" y="415286"/>
                </a:cubicBezTo>
                <a:cubicBezTo>
                  <a:pt x="314788" y="413549"/>
                  <a:pt x="344594" y="372286"/>
                  <a:pt x="350186" y="357790"/>
                </a:cubicBezTo>
                <a:cubicBezTo>
                  <a:pt x="364357" y="321197"/>
                  <a:pt x="290953" y="243776"/>
                  <a:pt x="287804" y="240735"/>
                </a:cubicBezTo>
              </a:path>
            </a:pathLst>
          </a:custGeom>
          <a:solidFill>
            <a:srgbClr val="4F2170"/>
          </a:solidFill>
          <a:ln w="5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96">
            <a:extLst>
              <a:ext uri="{FF2B5EF4-FFF2-40B4-BE49-F238E27FC236}">
                <a16:creationId xmlns:a16="http://schemas.microsoft.com/office/drawing/2014/main" id="{99D55100-3D74-CA5C-A3A5-2CFF2955C15A}"/>
              </a:ext>
            </a:extLst>
          </p:cNvPr>
          <p:cNvSpPr/>
          <p:nvPr/>
        </p:nvSpPr>
        <p:spPr>
          <a:xfrm>
            <a:off x="4787976" y="3404878"/>
            <a:ext cx="423906" cy="808071"/>
          </a:xfrm>
          <a:custGeom>
            <a:avLst/>
            <a:gdLst>
              <a:gd name="connsiteX0" fmla="*/ 288022 w 347471"/>
              <a:gd name="connsiteY0" fmla="*/ 240681 h 662369"/>
              <a:gd name="connsiteX1" fmla="*/ 288022 w 347471"/>
              <a:gd name="connsiteY1" fmla="*/ 240681 h 662369"/>
              <a:gd name="connsiteX2" fmla="*/ 16831 w 347471"/>
              <a:gd name="connsiteY2" fmla="*/ 2 h 662369"/>
              <a:gd name="connsiteX3" fmla="*/ 15962 w 347471"/>
              <a:gd name="connsiteY3" fmla="*/ 2 h 662369"/>
              <a:gd name="connsiteX4" fmla="*/ 13573 w 347471"/>
              <a:gd name="connsiteY4" fmla="*/ 1794 h 662369"/>
              <a:gd name="connsiteX5" fmla="*/ 12650 w 347471"/>
              <a:gd name="connsiteY5" fmla="*/ 2445 h 662369"/>
              <a:gd name="connsiteX6" fmla="*/ 2606 w 347471"/>
              <a:gd name="connsiteY6" fmla="*/ 161957 h 662369"/>
              <a:gd name="connsiteX7" fmla="*/ 0 w 347471"/>
              <a:gd name="connsiteY7" fmla="*/ 502208 h 662369"/>
              <a:gd name="connsiteX8" fmla="*/ 977 w 347471"/>
              <a:gd name="connsiteY8" fmla="*/ 527997 h 662369"/>
              <a:gd name="connsiteX9" fmla="*/ 1737 w 347471"/>
              <a:gd name="connsiteY9" fmla="*/ 592823 h 662369"/>
              <a:gd name="connsiteX10" fmla="*/ 10424 w 347471"/>
              <a:gd name="connsiteY10" fmla="*/ 662860 h 662369"/>
              <a:gd name="connsiteX11" fmla="*/ 48863 w 347471"/>
              <a:gd name="connsiteY11" fmla="*/ 643966 h 662369"/>
              <a:gd name="connsiteX12" fmla="*/ 78996 w 347471"/>
              <a:gd name="connsiteY12" fmla="*/ 621598 h 662369"/>
              <a:gd name="connsiteX13" fmla="*/ 313539 w 347471"/>
              <a:gd name="connsiteY13" fmla="*/ 415286 h 662369"/>
              <a:gd name="connsiteX14" fmla="*/ 350186 w 347471"/>
              <a:gd name="connsiteY14" fmla="*/ 357790 h 662369"/>
              <a:gd name="connsiteX15" fmla="*/ 287804 w 347471"/>
              <a:gd name="connsiteY15" fmla="*/ 240735 h 6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471" h="662369">
                <a:moveTo>
                  <a:pt x="288022" y="240681"/>
                </a:moveTo>
                <a:lnTo>
                  <a:pt x="288022" y="240681"/>
                </a:lnTo>
                <a:cubicBezTo>
                  <a:pt x="262884" y="215707"/>
                  <a:pt x="44140" y="-812"/>
                  <a:pt x="16831" y="2"/>
                </a:cubicBezTo>
                <a:lnTo>
                  <a:pt x="15962" y="2"/>
                </a:lnTo>
                <a:cubicBezTo>
                  <a:pt x="14968" y="275"/>
                  <a:pt x="14114" y="916"/>
                  <a:pt x="13573" y="1794"/>
                </a:cubicBezTo>
                <a:lnTo>
                  <a:pt x="12650" y="2445"/>
                </a:lnTo>
                <a:cubicBezTo>
                  <a:pt x="8307" y="6355"/>
                  <a:pt x="-1303" y="29592"/>
                  <a:pt x="2606" y="161957"/>
                </a:cubicBezTo>
                <a:lnTo>
                  <a:pt x="0" y="502208"/>
                </a:lnTo>
                <a:cubicBezTo>
                  <a:pt x="0" y="512415"/>
                  <a:pt x="434" y="520831"/>
                  <a:pt x="977" y="527997"/>
                </a:cubicBezTo>
                <a:cubicBezTo>
                  <a:pt x="3149" y="558238"/>
                  <a:pt x="1737" y="592823"/>
                  <a:pt x="1737" y="592823"/>
                </a:cubicBezTo>
                <a:cubicBezTo>
                  <a:pt x="1737" y="592823"/>
                  <a:pt x="-2878" y="660471"/>
                  <a:pt x="10424" y="662860"/>
                </a:cubicBezTo>
                <a:cubicBezTo>
                  <a:pt x="23726" y="665249"/>
                  <a:pt x="48863" y="643966"/>
                  <a:pt x="48863" y="643966"/>
                </a:cubicBezTo>
                <a:cubicBezTo>
                  <a:pt x="48863" y="643966"/>
                  <a:pt x="56193" y="638537"/>
                  <a:pt x="78996" y="621598"/>
                </a:cubicBezTo>
                <a:cubicBezTo>
                  <a:pt x="136274" y="579630"/>
                  <a:pt x="242904" y="501557"/>
                  <a:pt x="313539" y="415286"/>
                </a:cubicBezTo>
                <a:cubicBezTo>
                  <a:pt x="314788" y="413549"/>
                  <a:pt x="344594" y="372286"/>
                  <a:pt x="350186" y="357790"/>
                </a:cubicBezTo>
                <a:cubicBezTo>
                  <a:pt x="364357" y="321197"/>
                  <a:pt x="290953" y="243776"/>
                  <a:pt x="287804" y="240735"/>
                </a:cubicBezTo>
              </a:path>
            </a:pathLst>
          </a:custGeom>
          <a:solidFill>
            <a:srgbClr val="4F2170"/>
          </a:solidFill>
          <a:ln w="5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96">
            <a:extLst>
              <a:ext uri="{FF2B5EF4-FFF2-40B4-BE49-F238E27FC236}">
                <a16:creationId xmlns:a16="http://schemas.microsoft.com/office/drawing/2014/main" id="{1BFF90A8-492A-B19C-3F95-654C21A39BED}"/>
              </a:ext>
            </a:extLst>
          </p:cNvPr>
          <p:cNvSpPr/>
          <p:nvPr/>
        </p:nvSpPr>
        <p:spPr>
          <a:xfrm>
            <a:off x="7135987" y="3404877"/>
            <a:ext cx="423906" cy="808071"/>
          </a:xfrm>
          <a:custGeom>
            <a:avLst/>
            <a:gdLst>
              <a:gd name="connsiteX0" fmla="*/ 288022 w 347471"/>
              <a:gd name="connsiteY0" fmla="*/ 240681 h 662369"/>
              <a:gd name="connsiteX1" fmla="*/ 288022 w 347471"/>
              <a:gd name="connsiteY1" fmla="*/ 240681 h 662369"/>
              <a:gd name="connsiteX2" fmla="*/ 16831 w 347471"/>
              <a:gd name="connsiteY2" fmla="*/ 2 h 662369"/>
              <a:gd name="connsiteX3" fmla="*/ 15962 w 347471"/>
              <a:gd name="connsiteY3" fmla="*/ 2 h 662369"/>
              <a:gd name="connsiteX4" fmla="*/ 13573 w 347471"/>
              <a:gd name="connsiteY4" fmla="*/ 1794 h 662369"/>
              <a:gd name="connsiteX5" fmla="*/ 12650 w 347471"/>
              <a:gd name="connsiteY5" fmla="*/ 2445 h 662369"/>
              <a:gd name="connsiteX6" fmla="*/ 2606 w 347471"/>
              <a:gd name="connsiteY6" fmla="*/ 161957 h 662369"/>
              <a:gd name="connsiteX7" fmla="*/ 0 w 347471"/>
              <a:gd name="connsiteY7" fmla="*/ 502208 h 662369"/>
              <a:gd name="connsiteX8" fmla="*/ 977 w 347471"/>
              <a:gd name="connsiteY8" fmla="*/ 527997 h 662369"/>
              <a:gd name="connsiteX9" fmla="*/ 1737 w 347471"/>
              <a:gd name="connsiteY9" fmla="*/ 592823 h 662369"/>
              <a:gd name="connsiteX10" fmla="*/ 10424 w 347471"/>
              <a:gd name="connsiteY10" fmla="*/ 662860 h 662369"/>
              <a:gd name="connsiteX11" fmla="*/ 48863 w 347471"/>
              <a:gd name="connsiteY11" fmla="*/ 643966 h 662369"/>
              <a:gd name="connsiteX12" fmla="*/ 78996 w 347471"/>
              <a:gd name="connsiteY12" fmla="*/ 621598 h 662369"/>
              <a:gd name="connsiteX13" fmla="*/ 313539 w 347471"/>
              <a:gd name="connsiteY13" fmla="*/ 415286 h 662369"/>
              <a:gd name="connsiteX14" fmla="*/ 350186 w 347471"/>
              <a:gd name="connsiteY14" fmla="*/ 357790 h 662369"/>
              <a:gd name="connsiteX15" fmla="*/ 287804 w 347471"/>
              <a:gd name="connsiteY15" fmla="*/ 240735 h 6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471" h="662369">
                <a:moveTo>
                  <a:pt x="288022" y="240681"/>
                </a:moveTo>
                <a:lnTo>
                  <a:pt x="288022" y="240681"/>
                </a:lnTo>
                <a:cubicBezTo>
                  <a:pt x="262884" y="215707"/>
                  <a:pt x="44140" y="-812"/>
                  <a:pt x="16831" y="2"/>
                </a:cubicBezTo>
                <a:lnTo>
                  <a:pt x="15962" y="2"/>
                </a:lnTo>
                <a:cubicBezTo>
                  <a:pt x="14968" y="275"/>
                  <a:pt x="14114" y="916"/>
                  <a:pt x="13573" y="1794"/>
                </a:cubicBezTo>
                <a:lnTo>
                  <a:pt x="12650" y="2445"/>
                </a:lnTo>
                <a:cubicBezTo>
                  <a:pt x="8307" y="6355"/>
                  <a:pt x="-1303" y="29592"/>
                  <a:pt x="2606" y="161957"/>
                </a:cubicBezTo>
                <a:lnTo>
                  <a:pt x="0" y="502208"/>
                </a:lnTo>
                <a:cubicBezTo>
                  <a:pt x="0" y="512415"/>
                  <a:pt x="434" y="520831"/>
                  <a:pt x="977" y="527997"/>
                </a:cubicBezTo>
                <a:cubicBezTo>
                  <a:pt x="3149" y="558238"/>
                  <a:pt x="1737" y="592823"/>
                  <a:pt x="1737" y="592823"/>
                </a:cubicBezTo>
                <a:cubicBezTo>
                  <a:pt x="1737" y="592823"/>
                  <a:pt x="-2878" y="660471"/>
                  <a:pt x="10424" y="662860"/>
                </a:cubicBezTo>
                <a:cubicBezTo>
                  <a:pt x="23726" y="665249"/>
                  <a:pt x="48863" y="643966"/>
                  <a:pt x="48863" y="643966"/>
                </a:cubicBezTo>
                <a:cubicBezTo>
                  <a:pt x="48863" y="643966"/>
                  <a:pt x="56193" y="638537"/>
                  <a:pt x="78996" y="621598"/>
                </a:cubicBezTo>
                <a:cubicBezTo>
                  <a:pt x="136274" y="579630"/>
                  <a:pt x="242904" y="501557"/>
                  <a:pt x="313539" y="415286"/>
                </a:cubicBezTo>
                <a:cubicBezTo>
                  <a:pt x="314788" y="413549"/>
                  <a:pt x="344594" y="372286"/>
                  <a:pt x="350186" y="357790"/>
                </a:cubicBezTo>
                <a:cubicBezTo>
                  <a:pt x="364357" y="321197"/>
                  <a:pt x="290953" y="243776"/>
                  <a:pt x="287804" y="240735"/>
                </a:cubicBezTo>
              </a:path>
            </a:pathLst>
          </a:custGeom>
          <a:solidFill>
            <a:srgbClr val="4F2170"/>
          </a:solidFill>
          <a:ln w="5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96">
            <a:extLst>
              <a:ext uri="{FF2B5EF4-FFF2-40B4-BE49-F238E27FC236}">
                <a16:creationId xmlns:a16="http://schemas.microsoft.com/office/drawing/2014/main" id="{30FD7DBA-9A82-C617-5647-43CDFF6A0260}"/>
              </a:ext>
            </a:extLst>
          </p:cNvPr>
          <p:cNvSpPr/>
          <p:nvPr/>
        </p:nvSpPr>
        <p:spPr>
          <a:xfrm>
            <a:off x="9632534" y="3400930"/>
            <a:ext cx="423906" cy="808071"/>
          </a:xfrm>
          <a:custGeom>
            <a:avLst/>
            <a:gdLst>
              <a:gd name="connsiteX0" fmla="*/ 288022 w 347471"/>
              <a:gd name="connsiteY0" fmla="*/ 240681 h 662369"/>
              <a:gd name="connsiteX1" fmla="*/ 288022 w 347471"/>
              <a:gd name="connsiteY1" fmla="*/ 240681 h 662369"/>
              <a:gd name="connsiteX2" fmla="*/ 16831 w 347471"/>
              <a:gd name="connsiteY2" fmla="*/ 2 h 662369"/>
              <a:gd name="connsiteX3" fmla="*/ 15962 w 347471"/>
              <a:gd name="connsiteY3" fmla="*/ 2 h 662369"/>
              <a:gd name="connsiteX4" fmla="*/ 13573 w 347471"/>
              <a:gd name="connsiteY4" fmla="*/ 1794 h 662369"/>
              <a:gd name="connsiteX5" fmla="*/ 12650 w 347471"/>
              <a:gd name="connsiteY5" fmla="*/ 2445 h 662369"/>
              <a:gd name="connsiteX6" fmla="*/ 2606 w 347471"/>
              <a:gd name="connsiteY6" fmla="*/ 161957 h 662369"/>
              <a:gd name="connsiteX7" fmla="*/ 0 w 347471"/>
              <a:gd name="connsiteY7" fmla="*/ 502208 h 662369"/>
              <a:gd name="connsiteX8" fmla="*/ 977 w 347471"/>
              <a:gd name="connsiteY8" fmla="*/ 527997 h 662369"/>
              <a:gd name="connsiteX9" fmla="*/ 1737 w 347471"/>
              <a:gd name="connsiteY9" fmla="*/ 592823 h 662369"/>
              <a:gd name="connsiteX10" fmla="*/ 10424 w 347471"/>
              <a:gd name="connsiteY10" fmla="*/ 662860 h 662369"/>
              <a:gd name="connsiteX11" fmla="*/ 48863 w 347471"/>
              <a:gd name="connsiteY11" fmla="*/ 643966 h 662369"/>
              <a:gd name="connsiteX12" fmla="*/ 78996 w 347471"/>
              <a:gd name="connsiteY12" fmla="*/ 621598 h 662369"/>
              <a:gd name="connsiteX13" fmla="*/ 313539 w 347471"/>
              <a:gd name="connsiteY13" fmla="*/ 415286 h 662369"/>
              <a:gd name="connsiteX14" fmla="*/ 350186 w 347471"/>
              <a:gd name="connsiteY14" fmla="*/ 357790 h 662369"/>
              <a:gd name="connsiteX15" fmla="*/ 287804 w 347471"/>
              <a:gd name="connsiteY15" fmla="*/ 240735 h 6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471" h="662369">
                <a:moveTo>
                  <a:pt x="288022" y="240681"/>
                </a:moveTo>
                <a:lnTo>
                  <a:pt x="288022" y="240681"/>
                </a:lnTo>
                <a:cubicBezTo>
                  <a:pt x="262884" y="215707"/>
                  <a:pt x="44140" y="-812"/>
                  <a:pt x="16831" y="2"/>
                </a:cubicBezTo>
                <a:lnTo>
                  <a:pt x="15962" y="2"/>
                </a:lnTo>
                <a:cubicBezTo>
                  <a:pt x="14968" y="275"/>
                  <a:pt x="14114" y="916"/>
                  <a:pt x="13573" y="1794"/>
                </a:cubicBezTo>
                <a:lnTo>
                  <a:pt x="12650" y="2445"/>
                </a:lnTo>
                <a:cubicBezTo>
                  <a:pt x="8307" y="6355"/>
                  <a:pt x="-1303" y="29592"/>
                  <a:pt x="2606" y="161957"/>
                </a:cubicBezTo>
                <a:lnTo>
                  <a:pt x="0" y="502208"/>
                </a:lnTo>
                <a:cubicBezTo>
                  <a:pt x="0" y="512415"/>
                  <a:pt x="434" y="520831"/>
                  <a:pt x="977" y="527997"/>
                </a:cubicBezTo>
                <a:cubicBezTo>
                  <a:pt x="3149" y="558238"/>
                  <a:pt x="1737" y="592823"/>
                  <a:pt x="1737" y="592823"/>
                </a:cubicBezTo>
                <a:cubicBezTo>
                  <a:pt x="1737" y="592823"/>
                  <a:pt x="-2878" y="660471"/>
                  <a:pt x="10424" y="662860"/>
                </a:cubicBezTo>
                <a:cubicBezTo>
                  <a:pt x="23726" y="665249"/>
                  <a:pt x="48863" y="643966"/>
                  <a:pt x="48863" y="643966"/>
                </a:cubicBezTo>
                <a:cubicBezTo>
                  <a:pt x="48863" y="643966"/>
                  <a:pt x="56193" y="638537"/>
                  <a:pt x="78996" y="621598"/>
                </a:cubicBezTo>
                <a:cubicBezTo>
                  <a:pt x="136274" y="579630"/>
                  <a:pt x="242904" y="501557"/>
                  <a:pt x="313539" y="415286"/>
                </a:cubicBezTo>
                <a:cubicBezTo>
                  <a:pt x="314788" y="413549"/>
                  <a:pt x="344594" y="372286"/>
                  <a:pt x="350186" y="357790"/>
                </a:cubicBezTo>
                <a:cubicBezTo>
                  <a:pt x="364357" y="321197"/>
                  <a:pt x="290953" y="243776"/>
                  <a:pt x="287804" y="240735"/>
                </a:cubicBezTo>
              </a:path>
            </a:pathLst>
          </a:custGeom>
          <a:solidFill>
            <a:srgbClr val="4F2170"/>
          </a:solidFill>
          <a:ln w="5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5D3E666D-6838-2E9B-8094-94E4E9224EBC}"/>
              </a:ext>
            </a:extLst>
          </p:cNvPr>
          <p:cNvSpPr txBox="1">
            <a:spLocks/>
          </p:cNvSpPr>
          <p:nvPr/>
        </p:nvSpPr>
        <p:spPr bwMode="auto">
          <a:xfrm>
            <a:off x="541365" y="2767627"/>
            <a:ext cx="1828800" cy="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DAY 1 After last audit day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EDD815CE-93F8-920F-A29A-F53DC35A9451}"/>
              </a:ext>
            </a:extLst>
          </p:cNvPr>
          <p:cNvSpPr txBox="1">
            <a:spLocks/>
          </p:cNvSpPr>
          <p:nvPr/>
        </p:nvSpPr>
        <p:spPr bwMode="auto">
          <a:xfrm>
            <a:off x="2905839" y="2761618"/>
            <a:ext cx="1828800" cy="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Day 7 After last audit day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A9C015B4-C572-AB5B-D5F8-25151B0D446A}"/>
              </a:ext>
            </a:extLst>
          </p:cNvPr>
          <p:cNvSpPr txBox="1">
            <a:spLocks/>
          </p:cNvSpPr>
          <p:nvPr/>
        </p:nvSpPr>
        <p:spPr bwMode="auto">
          <a:xfrm>
            <a:off x="5257169" y="2767951"/>
            <a:ext cx="1828800" cy="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Day 14 After EP releasing</a:t>
            </a: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015894ED-BE31-2E1F-1D3A-79E56D1C4BC4}"/>
              </a:ext>
            </a:extLst>
          </p:cNvPr>
          <p:cNvSpPr txBox="1">
            <a:spLocks/>
          </p:cNvSpPr>
          <p:nvPr/>
        </p:nvSpPr>
        <p:spPr bwMode="auto">
          <a:xfrm>
            <a:off x="7658145" y="2775512"/>
            <a:ext cx="1828800" cy="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Day 30 deadline After EP releasing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AA758274-9239-E9D7-19DE-F5375835DED4}"/>
              </a:ext>
            </a:extLst>
          </p:cNvPr>
          <p:cNvSpPr txBox="1">
            <a:spLocks/>
          </p:cNvSpPr>
          <p:nvPr/>
        </p:nvSpPr>
        <p:spPr bwMode="auto">
          <a:xfrm>
            <a:off x="10157326" y="2864993"/>
            <a:ext cx="1949553" cy="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Final Report Issued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BF484A-99A8-40C2-A311-A3F36520B098}"/>
              </a:ext>
            </a:extLst>
          </p:cNvPr>
          <p:cNvSpPr txBox="1"/>
          <p:nvPr/>
        </p:nvSpPr>
        <p:spPr>
          <a:xfrm>
            <a:off x="666668" y="3297153"/>
            <a:ext cx="1672806" cy="1916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rgbClr val="F4DB9C"/>
                </a:solidFill>
              </a:rPr>
              <a:t>Lead Auditor </a:t>
            </a:r>
            <a:r>
              <a:rPr lang="en-GB" sz="1300">
                <a:solidFill>
                  <a:schemeClr val="bg1"/>
                </a:solidFill>
              </a:rPr>
              <a:t>generates an Audit Report marked as ”Rough Draft Report”, and </a:t>
            </a:r>
            <a:r>
              <a:rPr lang="en-GB" sz="1300" b="1">
                <a:solidFill>
                  <a:schemeClr val="bg1"/>
                </a:solidFill>
              </a:rPr>
              <a:t>manually</a:t>
            </a:r>
            <a:r>
              <a:rPr lang="en-GB" sz="1300">
                <a:solidFill>
                  <a:schemeClr val="bg1"/>
                </a:solidFill>
              </a:rPr>
              <a:t> sends a copy to the plant with a short Distribution List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B6746D-EE74-8E40-DF25-48A27F5455FD}"/>
              </a:ext>
            </a:extLst>
          </p:cNvPr>
          <p:cNvSpPr txBox="1"/>
          <p:nvPr/>
        </p:nvSpPr>
        <p:spPr>
          <a:xfrm>
            <a:off x="2983832" y="3285575"/>
            <a:ext cx="1672806" cy="1649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rgbClr val="F4DB9C"/>
                </a:solidFill>
              </a:rPr>
              <a:t>Lead Auditor </a:t>
            </a:r>
            <a:r>
              <a:rPr lang="en-GB" sz="1300">
                <a:solidFill>
                  <a:schemeClr val="bg1"/>
                </a:solidFill>
              </a:rPr>
              <a:t>publish “Preliminary Report (EP)” to the </a:t>
            </a:r>
            <a:r>
              <a:rPr lang="en-GB" sz="1300" b="1">
                <a:solidFill>
                  <a:schemeClr val="bg1"/>
                </a:solidFill>
              </a:rPr>
              <a:t>Auditee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bg1"/>
                </a:solidFill>
              </a:rPr>
              <a:t>One week after last day of audit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bg1"/>
                </a:solidFill>
              </a:rPr>
              <a:t>Manually sent by e-mail to a short Distribution List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A8B071-32EC-A491-36BB-E8BEA78FF1EB}"/>
              </a:ext>
            </a:extLst>
          </p:cNvPr>
          <p:cNvSpPr txBox="1"/>
          <p:nvPr/>
        </p:nvSpPr>
        <p:spPr>
          <a:xfrm>
            <a:off x="5323552" y="3285575"/>
            <a:ext cx="1711512" cy="8637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300" b="1">
                <a:solidFill>
                  <a:srgbClr val="F4DB9C"/>
                </a:solidFill>
              </a:rPr>
              <a:t>TML</a:t>
            </a:r>
            <a:r>
              <a:rPr lang="en-GB" sz="1300" b="1">
                <a:solidFill>
                  <a:srgbClr val="F4DB9C"/>
                </a:solidFill>
              </a:rPr>
              <a:t> </a:t>
            </a:r>
            <a:r>
              <a:rPr lang="en-GB" sz="1300">
                <a:solidFill>
                  <a:schemeClr val="bg1"/>
                </a:solidFill>
              </a:rPr>
              <a:t>manually sends the audit report to Lead Auditor for CAPA review.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905BB2-7B57-D7CB-D671-0F841A47FEB5}"/>
              </a:ext>
            </a:extLst>
          </p:cNvPr>
          <p:cNvSpPr txBox="1"/>
          <p:nvPr/>
        </p:nvSpPr>
        <p:spPr>
          <a:xfrm>
            <a:off x="7727995" y="3259292"/>
            <a:ext cx="1843976" cy="80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GB" sz="1300" b="1">
              <a:solidFill>
                <a:schemeClr val="bg1"/>
              </a:solidFill>
            </a:endParaRP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rgbClr val="F4DB9C"/>
                </a:solidFill>
              </a:rPr>
              <a:t>Lead Auditor </a:t>
            </a:r>
            <a:r>
              <a:rPr lang="en-GB" sz="1300">
                <a:solidFill>
                  <a:schemeClr val="bg1"/>
                </a:solidFill>
              </a:rPr>
              <a:t>reviews responses, resolves CAPA questions with Supplier.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8A46D5-0860-3CBA-8BAD-0FAC3C8102D9}"/>
              </a:ext>
            </a:extLst>
          </p:cNvPr>
          <p:cNvSpPr txBox="1"/>
          <p:nvPr/>
        </p:nvSpPr>
        <p:spPr>
          <a:xfrm>
            <a:off x="10223781" y="3328435"/>
            <a:ext cx="1782176" cy="7389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bg1"/>
                </a:solidFill>
              </a:rPr>
              <a:t>Final report is manually sent by e-mail to the full Distribution List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27BBE8-06F5-4E28-909C-E3D207ED7654}"/>
              </a:ext>
            </a:extLst>
          </p:cNvPr>
          <p:cNvGrpSpPr/>
          <p:nvPr/>
        </p:nvGrpSpPr>
        <p:grpSpPr>
          <a:xfrm>
            <a:off x="10034394" y="213832"/>
            <a:ext cx="1581488" cy="1900896"/>
            <a:chOff x="9645651" y="832841"/>
            <a:chExt cx="2203186" cy="264815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4055EED-8781-9A6D-7F8B-5FF29D4ADE85}"/>
                </a:ext>
              </a:extLst>
            </p:cNvPr>
            <p:cNvSpPr/>
            <p:nvPr/>
          </p:nvSpPr>
          <p:spPr>
            <a:xfrm>
              <a:off x="11489388" y="1300619"/>
              <a:ext cx="92289" cy="230723"/>
            </a:xfrm>
            <a:custGeom>
              <a:avLst/>
              <a:gdLst>
                <a:gd name="connsiteX0" fmla="*/ 0 w 92289"/>
                <a:gd name="connsiteY0" fmla="*/ 2471 h 230722"/>
                <a:gd name="connsiteX1" fmla="*/ 6218 w 92289"/>
                <a:gd name="connsiteY1" fmla="*/ 0 h 230722"/>
                <a:gd name="connsiteX2" fmla="*/ 97975 w 92289"/>
                <a:gd name="connsiteY2" fmla="*/ 230927 h 230722"/>
                <a:gd name="connsiteX3" fmla="*/ 91757 w 92289"/>
                <a:gd name="connsiteY3" fmla="*/ 233397 h 23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89" h="230722">
                  <a:moveTo>
                    <a:pt x="0" y="2471"/>
                  </a:moveTo>
                  <a:lnTo>
                    <a:pt x="6218" y="0"/>
                  </a:lnTo>
                  <a:lnTo>
                    <a:pt x="97975" y="230927"/>
                  </a:lnTo>
                  <a:lnTo>
                    <a:pt x="91757" y="233397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451BB9-1ABF-B6B1-917F-C97524A44641}"/>
                </a:ext>
              </a:extLst>
            </p:cNvPr>
            <p:cNvSpPr/>
            <p:nvPr/>
          </p:nvSpPr>
          <p:spPr>
            <a:xfrm>
              <a:off x="10148527" y="2483158"/>
              <a:ext cx="284558" cy="592188"/>
            </a:xfrm>
            <a:custGeom>
              <a:avLst/>
              <a:gdLst>
                <a:gd name="connsiteX0" fmla="*/ 0 w 284558"/>
                <a:gd name="connsiteY0" fmla="*/ 594643 h 592187"/>
                <a:gd name="connsiteX1" fmla="*/ 274135 w 284558"/>
                <a:gd name="connsiteY1" fmla="*/ 0 h 592187"/>
                <a:gd name="connsiteX2" fmla="*/ 285170 w 284558"/>
                <a:gd name="connsiteY2" fmla="*/ 5087 h 592187"/>
                <a:gd name="connsiteX3" fmla="*/ 11035 w 284558"/>
                <a:gd name="connsiteY3" fmla="*/ 599731 h 59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558" h="592187">
                  <a:moveTo>
                    <a:pt x="0" y="594643"/>
                  </a:moveTo>
                  <a:lnTo>
                    <a:pt x="274135" y="0"/>
                  </a:lnTo>
                  <a:lnTo>
                    <a:pt x="285170" y="5087"/>
                  </a:lnTo>
                  <a:lnTo>
                    <a:pt x="11035" y="599731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7F1221-DCB6-188E-4282-4624BC08E0B9}"/>
                </a:ext>
              </a:extLst>
            </p:cNvPr>
            <p:cNvSpPr/>
            <p:nvPr/>
          </p:nvSpPr>
          <p:spPr>
            <a:xfrm>
              <a:off x="10927239" y="2738532"/>
              <a:ext cx="407610" cy="230723"/>
            </a:xfrm>
            <a:custGeom>
              <a:avLst/>
              <a:gdLst>
                <a:gd name="connsiteX0" fmla="*/ 403534 w 407610"/>
                <a:gd name="connsiteY0" fmla="*/ 233107 h 230722"/>
                <a:gd name="connsiteX1" fmla="*/ 0 w 407610"/>
                <a:gd name="connsiteY1" fmla="*/ 7691 h 230722"/>
                <a:gd name="connsiteX2" fmla="*/ 4076 w 407610"/>
                <a:gd name="connsiteY2" fmla="*/ 0 h 230722"/>
                <a:gd name="connsiteX3" fmla="*/ 407610 w 407610"/>
                <a:gd name="connsiteY3" fmla="*/ 225416 h 230722"/>
                <a:gd name="connsiteX4" fmla="*/ 403534 w 407610"/>
                <a:gd name="connsiteY4" fmla="*/ 233107 h 23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10" h="230722">
                  <a:moveTo>
                    <a:pt x="403534" y="233107"/>
                  </a:moveTo>
                  <a:lnTo>
                    <a:pt x="0" y="7691"/>
                  </a:lnTo>
                  <a:lnTo>
                    <a:pt x="4076" y="0"/>
                  </a:lnTo>
                  <a:lnTo>
                    <a:pt x="407610" y="225416"/>
                  </a:lnTo>
                  <a:lnTo>
                    <a:pt x="403534" y="233107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25B3AF-A355-A2DC-9AFC-1E6EA522F9A3}"/>
                </a:ext>
              </a:extLst>
            </p:cNvPr>
            <p:cNvSpPr/>
            <p:nvPr/>
          </p:nvSpPr>
          <p:spPr>
            <a:xfrm>
              <a:off x="9960930" y="1394317"/>
              <a:ext cx="622952" cy="407610"/>
            </a:xfrm>
            <a:custGeom>
              <a:avLst/>
              <a:gdLst>
                <a:gd name="connsiteX0" fmla="*/ 0 w 622951"/>
                <a:gd name="connsiteY0" fmla="*/ 9537 h 407609"/>
                <a:gd name="connsiteX1" fmla="*/ 6213 w 622951"/>
                <a:gd name="connsiteY1" fmla="*/ 0 h 407609"/>
                <a:gd name="connsiteX2" fmla="*/ 627429 w 622951"/>
                <a:gd name="connsiteY2" fmla="*/ 404657 h 407609"/>
                <a:gd name="connsiteX3" fmla="*/ 621217 w 622951"/>
                <a:gd name="connsiteY3" fmla="*/ 414195 h 40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951" h="407609">
                  <a:moveTo>
                    <a:pt x="0" y="9537"/>
                  </a:moveTo>
                  <a:lnTo>
                    <a:pt x="6213" y="0"/>
                  </a:lnTo>
                  <a:lnTo>
                    <a:pt x="627429" y="404657"/>
                  </a:lnTo>
                  <a:lnTo>
                    <a:pt x="621217" y="414195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E693ABF-B313-64F2-0A7C-3E538204B734}"/>
                </a:ext>
              </a:extLst>
            </p:cNvPr>
            <p:cNvSpPr/>
            <p:nvPr/>
          </p:nvSpPr>
          <p:spPr>
            <a:xfrm>
              <a:off x="11121095" y="970085"/>
              <a:ext cx="246104" cy="38454"/>
            </a:xfrm>
            <a:custGeom>
              <a:avLst/>
              <a:gdLst>
                <a:gd name="connsiteX0" fmla="*/ 0 w 246104"/>
                <a:gd name="connsiteY0" fmla="*/ 34239 h 38453"/>
                <a:gd name="connsiteX1" fmla="*/ 246118 w 246104"/>
                <a:gd name="connsiteY1" fmla="*/ 0 h 38453"/>
                <a:gd name="connsiteX2" fmla="*/ 247040 w 246104"/>
                <a:gd name="connsiteY2" fmla="*/ 6627 h 38453"/>
                <a:gd name="connsiteX3" fmla="*/ 922 w 246104"/>
                <a:gd name="connsiteY3" fmla="*/ 40866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04" h="38453">
                  <a:moveTo>
                    <a:pt x="0" y="34239"/>
                  </a:moveTo>
                  <a:lnTo>
                    <a:pt x="246118" y="0"/>
                  </a:lnTo>
                  <a:lnTo>
                    <a:pt x="247040" y="6627"/>
                  </a:lnTo>
                  <a:lnTo>
                    <a:pt x="922" y="40866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5DDA9B-AA76-2723-9EE6-BA5C294F1D22}"/>
                </a:ext>
              </a:extLst>
            </p:cNvPr>
            <p:cNvSpPr/>
            <p:nvPr/>
          </p:nvSpPr>
          <p:spPr>
            <a:xfrm>
              <a:off x="9955023" y="1055745"/>
              <a:ext cx="192269" cy="230723"/>
            </a:xfrm>
            <a:custGeom>
              <a:avLst/>
              <a:gdLst>
                <a:gd name="connsiteX0" fmla="*/ 0 w 192268"/>
                <a:gd name="connsiteY0" fmla="*/ 226280 h 230722"/>
                <a:gd name="connsiteX1" fmla="*/ 189535 w 192268"/>
                <a:gd name="connsiteY1" fmla="*/ 0 h 230722"/>
                <a:gd name="connsiteX2" fmla="*/ 195667 w 192268"/>
                <a:gd name="connsiteY2" fmla="*/ 5136 h 230722"/>
                <a:gd name="connsiteX3" fmla="*/ 6132 w 192268"/>
                <a:gd name="connsiteY3" fmla="*/ 231416 h 23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268" h="230722">
                  <a:moveTo>
                    <a:pt x="0" y="226280"/>
                  </a:moveTo>
                  <a:lnTo>
                    <a:pt x="189535" y="0"/>
                  </a:lnTo>
                  <a:lnTo>
                    <a:pt x="195667" y="5136"/>
                  </a:lnTo>
                  <a:lnTo>
                    <a:pt x="6132" y="231416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1EEEDE-6597-1519-525C-5ACABF9A57C5}"/>
                </a:ext>
              </a:extLst>
            </p:cNvPr>
            <p:cNvSpPr/>
            <p:nvPr/>
          </p:nvSpPr>
          <p:spPr>
            <a:xfrm>
              <a:off x="10815041" y="961558"/>
              <a:ext cx="246104" cy="7691"/>
            </a:xfrm>
            <a:custGeom>
              <a:avLst/>
              <a:gdLst>
                <a:gd name="connsiteX0" fmla="*/ 0 w 246104"/>
                <a:gd name="connsiteY0" fmla="*/ 6691 h 7690"/>
                <a:gd name="connsiteX1" fmla="*/ 30 w 246104"/>
                <a:gd name="connsiteY1" fmla="*/ 0 h 7690"/>
                <a:gd name="connsiteX2" fmla="*/ 248516 w 246104"/>
                <a:gd name="connsiteY2" fmla="*/ 1128 h 7690"/>
                <a:gd name="connsiteX3" fmla="*/ 248486 w 246104"/>
                <a:gd name="connsiteY3" fmla="*/ 7818 h 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04" h="7690">
                  <a:moveTo>
                    <a:pt x="0" y="6691"/>
                  </a:moveTo>
                  <a:lnTo>
                    <a:pt x="30" y="0"/>
                  </a:lnTo>
                  <a:lnTo>
                    <a:pt x="248516" y="1128"/>
                  </a:lnTo>
                  <a:lnTo>
                    <a:pt x="248486" y="7818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F515F2-3BAD-0CD4-4A8E-8729038CD0D4}"/>
                </a:ext>
              </a:extLst>
            </p:cNvPr>
            <p:cNvSpPr/>
            <p:nvPr/>
          </p:nvSpPr>
          <p:spPr>
            <a:xfrm>
              <a:off x="11095859" y="983654"/>
              <a:ext cx="323012" cy="215341"/>
            </a:xfrm>
            <a:custGeom>
              <a:avLst/>
              <a:gdLst>
                <a:gd name="connsiteX0" fmla="*/ 0 w 323011"/>
                <a:gd name="connsiteY0" fmla="*/ 5568 h 215341"/>
                <a:gd name="connsiteX1" fmla="*/ 3710 w 323011"/>
                <a:gd name="connsiteY1" fmla="*/ 0 h 215341"/>
                <a:gd name="connsiteX2" fmla="*/ 324407 w 323011"/>
                <a:gd name="connsiteY2" fmla="*/ 213716 h 215341"/>
                <a:gd name="connsiteX3" fmla="*/ 320697 w 323011"/>
                <a:gd name="connsiteY3" fmla="*/ 219284 h 21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011" h="215341">
                  <a:moveTo>
                    <a:pt x="0" y="5568"/>
                  </a:moveTo>
                  <a:lnTo>
                    <a:pt x="3710" y="0"/>
                  </a:lnTo>
                  <a:lnTo>
                    <a:pt x="324407" y="213716"/>
                  </a:lnTo>
                  <a:lnTo>
                    <a:pt x="320697" y="219284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4988CEF-D09B-6B45-1098-CECF8303829C}"/>
                </a:ext>
              </a:extLst>
            </p:cNvPr>
            <p:cNvSpPr/>
            <p:nvPr/>
          </p:nvSpPr>
          <p:spPr>
            <a:xfrm>
              <a:off x="10813185" y="1060026"/>
              <a:ext cx="284558" cy="392228"/>
            </a:xfrm>
            <a:custGeom>
              <a:avLst/>
              <a:gdLst>
                <a:gd name="connsiteX0" fmla="*/ 6691 w 284558"/>
                <a:gd name="connsiteY0" fmla="*/ 392305 h 392228"/>
                <a:gd name="connsiteX1" fmla="*/ 0 w 284558"/>
                <a:gd name="connsiteY1" fmla="*/ 387229 h 392228"/>
                <a:gd name="connsiteX2" fmla="*/ 284866 w 284558"/>
                <a:gd name="connsiteY2" fmla="*/ 0 h 392228"/>
                <a:gd name="connsiteX3" fmla="*/ 291557 w 284558"/>
                <a:gd name="connsiteY3" fmla="*/ 5076 h 392228"/>
                <a:gd name="connsiteX4" fmla="*/ 6691 w 284558"/>
                <a:gd name="connsiteY4" fmla="*/ 392305 h 3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58" h="392228">
                  <a:moveTo>
                    <a:pt x="6691" y="392305"/>
                  </a:moveTo>
                  <a:lnTo>
                    <a:pt x="0" y="387229"/>
                  </a:lnTo>
                  <a:lnTo>
                    <a:pt x="284866" y="0"/>
                  </a:lnTo>
                  <a:lnTo>
                    <a:pt x="291557" y="5076"/>
                  </a:lnTo>
                  <a:lnTo>
                    <a:pt x="6691" y="392305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2742EC-1838-07F4-2127-9A8EE0AF3281}"/>
                </a:ext>
              </a:extLst>
            </p:cNvPr>
            <p:cNvSpPr/>
            <p:nvPr/>
          </p:nvSpPr>
          <p:spPr>
            <a:xfrm>
              <a:off x="10983997" y="946664"/>
              <a:ext cx="230723" cy="230723"/>
            </a:xfrm>
            <a:custGeom>
              <a:avLst/>
              <a:gdLst>
                <a:gd name="connsiteX0" fmla="*/ 237491 w 230722"/>
                <a:gd name="connsiteY0" fmla="*/ 118745 h 230722"/>
                <a:gd name="connsiteX1" fmla="*/ 118745 w 230722"/>
                <a:gd name="connsiteY1" fmla="*/ 237490 h 230722"/>
                <a:gd name="connsiteX2" fmla="*/ 0 w 230722"/>
                <a:gd name="connsiteY2" fmla="*/ 118745 h 230722"/>
                <a:gd name="connsiteX3" fmla="*/ 118745 w 230722"/>
                <a:gd name="connsiteY3" fmla="*/ 0 h 230722"/>
                <a:gd name="connsiteX4" fmla="*/ 237491 w 230722"/>
                <a:gd name="connsiteY4" fmla="*/ 118745 h 23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22" h="230722">
                  <a:moveTo>
                    <a:pt x="237491" y="118745"/>
                  </a:moveTo>
                  <a:cubicBezTo>
                    <a:pt x="237491" y="184326"/>
                    <a:pt x="184327" y="237490"/>
                    <a:pt x="118745" y="237490"/>
                  </a:cubicBezTo>
                  <a:cubicBezTo>
                    <a:pt x="53164" y="237490"/>
                    <a:pt x="0" y="184326"/>
                    <a:pt x="0" y="118745"/>
                  </a:cubicBezTo>
                  <a:cubicBezTo>
                    <a:pt x="0" y="53164"/>
                    <a:pt x="53164" y="0"/>
                    <a:pt x="118745" y="0"/>
                  </a:cubicBezTo>
                  <a:cubicBezTo>
                    <a:pt x="184327" y="0"/>
                    <a:pt x="237491" y="53164"/>
                    <a:pt x="237491" y="118745"/>
                  </a:cubicBezTo>
                  <a:close/>
                </a:path>
              </a:pathLst>
            </a:custGeom>
            <a:solidFill>
              <a:srgbClr val="A523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C05B9B-D07B-4A64-CA55-E363661CBC03}"/>
                </a:ext>
              </a:extLst>
            </p:cNvPr>
            <p:cNvSpPr/>
            <p:nvPr/>
          </p:nvSpPr>
          <p:spPr>
            <a:xfrm>
              <a:off x="10065643" y="832841"/>
              <a:ext cx="269177" cy="269176"/>
            </a:xfrm>
            <a:custGeom>
              <a:avLst/>
              <a:gdLst>
                <a:gd name="connsiteX0" fmla="*/ 274560 w 269176"/>
                <a:gd name="connsiteY0" fmla="*/ 137280 h 269176"/>
                <a:gd name="connsiteX1" fmla="*/ 137280 w 269176"/>
                <a:gd name="connsiteY1" fmla="*/ 274560 h 269176"/>
                <a:gd name="connsiteX2" fmla="*/ 0 w 269176"/>
                <a:gd name="connsiteY2" fmla="*/ 137280 h 269176"/>
                <a:gd name="connsiteX3" fmla="*/ 137280 w 269176"/>
                <a:gd name="connsiteY3" fmla="*/ 0 h 269176"/>
                <a:gd name="connsiteX4" fmla="*/ 274560 w 269176"/>
                <a:gd name="connsiteY4" fmla="*/ 137280 h 26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76" h="269176">
                  <a:moveTo>
                    <a:pt x="274560" y="137280"/>
                  </a:moveTo>
                  <a:cubicBezTo>
                    <a:pt x="274560" y="213098"/>
                    <a:pt x="213098" y="274560"/>
                    <a:pt x="137280" y="274560"/>
                  </a:cubicBezTo>
                  <a:cubicBezTo>
                    <a:pt x="61462" y="274560"/>
                    <a:pt x="0" y="213098"/>
                    <a:pt x="0" y="137280"/>
                  </a:cubicBezTo>
                  <a:cubicBezTo>
                    <a:pt x="0" y="61462"/>
                    <a:pt x="61462" y="0"/>
                    <a:pt x="137280" y="0"/>
                  </a:cubicBezTo>
                  <a:cubicBezTo>
                    <a:pt x="213098" y="0"/>
                    <a:pt x="274560" y="61462"/>
                    <a:pt x="274560" y="137280"/>
                  </a:cubicBezTo>
                  <a:close/>
                </a:path>
              </a:pathLst>
            </a:custGeom>
            <a:solidFill>
              <a:srgbClr val="2D6EA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C9E879-0358-178A-2047-AD267F4FBC6B}"/>
                </a:ext>
              </a:extLst>
            </p:cNvPr>
            <p:cNvSpPr/>
            <p:nvPr/>
          </p:nvSpPr>
          <p:spPr>
            <a:xfrm>
              <a:off x="11304481" y="910181"/>
              <a:ext cx="123052" cy="123052"/>
            </a:xfrm>
            <a:custGeom>
              <a:avLst/>
              <a:gdLst>
                <a:gd name="connsiteX0" fmla="*/ 112745 w 123052"/>
                <a:gd name="connsiteY0" fmla="*/ 49503 h 123052"/>
                <a:gd name="connsiteX1" fmla="*/ 76979 w 123052"/>
                <a:gd name="connsiteY1" fmla="*/ 112745 h 123052"/>
                <a:gd name="connsiteX2" fmla="*/ 13738 w 123052"/>
                <a:gd name="connsiteY2" fmla="*/ 76979 h 123052"/>
                <a:gd name="connsiteX3" fmla="*/ 49503 w 123052"/>
                <a:gd name="connsiteY3" fmla="*/ 13738 h 123052"/>
                <a:gd name="connsiteX4" fmla="*/ 112745 w 123052"/>
                <a:gd name="connsiteY4" fmla="*/ 49503 h 1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52" h="123052">
                  <a:moveTo>
                    <a:pt x="112745" y="49503"/>
                  </a:moveTo>
                  <a:cubicBezTo>
                    <a:pt x="120332" y="76843"/>
                    <a:pt x="104319" y="105157"/>
                    <a:pt x="76979" y="112745"/>
                  </a:cubicBezTo>
                  <a:cubicBezTo>
                    <a:pt x="49639" y="120332"/>
                    <a:pt x="21325" y="104319"/>
                    <a:pt x="13738" y="76979"/>
                  </a:cubicBezTo>
                  <a:cubicBezTo>
                    <a:pt x="6151" y="49639"/>
                    <a:pt x="22164" y="21325"/>
                    <a:pt x="49503" y="13738"/>
                  </a:cubicBezTo>
                  <a:cubicBezTo>
                    <a:pt x="76843" y="6151"/>
                    <a:pt x="105157" y="22163"/>
                    <a:pt x="112745" y="49503"/>
                  </a:cubicBezTo>
                  <a:close/>
                </a:path>
              </a:pathLst>
            </a:custGeom>
            <a:solidFill>
              <a:srgbClr val="4F21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6E65B8-0A08-C560-048A-8BC6A1DA1A02}"/>
                </a:ext>
              </a:extLst>
            </p:cNvPr>
            <p:cNvSpPr/>
            <p:nvPr/>
          </p:nvSpPr>
          <p:spPr>
            <a:xfrm>
              <a:off x="10157634" y="3082617"/>
              <a:ext cx="161506" cy="192269"/>
            </a:xfrm>
            <a:custGeom>
              <a:avLst/>
              <a:gdLst>
                <a:gd name="connsiteX0" fmla="*/ 0 w 161505"/>
                <a:gd name="connsiteY0" fmla="*/ 4259 h 192268"/>
                <a:gd name="connsiteX1" fmla="*/ 5161 w 161505"/>
                <a:gd name="connsiteY1" fmla="*/ 0 h 192268"/>
                <a:gd name="connsiteX2" fmla="*/ 163319 w 161505"/>
                <a:gd name="connsiteY2" fmla="*/ 191657 h 192268"/>
                <a:gd name="connsiteX3" fmla="*/ 158158 w 161505"/>
                <a:gd name="connsiteY3" fmla="*/ 195915 h 19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05" h="192268">
                  <a:moveTo>
                    <a:pt x="0" y="4259"/>
                  </a:moveTo>
                  <a:lnTo>
                    <a:pt x="5161" y="0"/>
                  </a:lnTo>
                  <a:lnTo>
                    <a:pt x="163319" y="191657"/>
                  </a:lnTo>
                  <a:lnTo>
                    <a:pt x="158158" y="195915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28E5D20-40E1-E11A-B460-2B36AE388454}"/>
                </a:ext>
              </a:extLst>
            </p:cNvPr>
            <p:cNvSpPr/>
            <p:nvPr/>
          </p:nvSpPr>
          <p:spPr>
            <a:xfrm>
              <a:off x="10079356" y="3016868"/>
              <a:ext cx="130743" cy="130743"/>
            </a:xfrm>
            <a:custGeom>
              <a:avLst/>
              <a:gdLst>
                <a:gd name="connsiteX0" fmla="*/ 92576 w 130742"/>
                <a:gd name="connsiteY0" fmla="*/ 23427 h 130742"/>
                <a:gd name="connsiteX1" fmla="*/ 114871 w 130742"/>
                <a:gd name="connsiteY1" fmla="*/ 92576 h 130742"/>
                <a:gd name="connsiteX2" fmla="*/ 45722 w 130742"/>
                <a:gd name="connsiteY2" fmla="*/ 114871 h 130742"/>
                <a:gd name="connsiteX3" fmla="*/ 23427 w 130742"/>
                <a:gd name="connsiteY3" fmla="*/ 45722 h 130742"/>
                <a:gd name="connsiteX4" fmla="*/ 92576 w 130742"/>
                <a:gd name="connsiteY4" fmla="*/ 23427 h 13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42" h="130742">
                  <a:moveTo>
                    <a:pt x="92576" y="23427"/>
                  </a:moveTo>
                  <a:cubicBezTo>
                    <a:pt x="117828" y="36366"/>
                    <a:pt x="127809" y="67325"/>
                    <a:pt x="114871" y="92576"/>
                  </a:cubicBezTo>
                  <a:cubicBezTo>
                    <a:pt x="101932" y="117828"/>
                    <a:pt x="70973" y="127809"/>
                    <a:pt x="45722" y="114871"/>
                  </a:cubicBezTo>
                  <a:cubicBezTo>
                    <a:pt x="20470" y="101932"/>
                    <a:pt x="10489" y="70973"/>
                    <a:pt x="23427" y="45722"/>
                  </a:cubicBezTo>
                  <a:cubicBezTo>
                    <a:pt x="36366" y="20470"/>
                    <a:pt x="67325" y="10489"/>
                    <a:pt x="92576" y="23427"/>
                  </a:cubicBezTo>
                  <a:close/>
                </a:path>
              </a:pathLst>
            </a:custGeom>
            <a:solidFill>
              <a:srgbClr val="4F21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82C6007-48D1-4E50-9B00-7AFF802B8D5D}"/>
                </a:ext>
              </a:extLst>
            </p:cNvPr>
            <p:cNvSpPr/>
            <p:nvPr/>
          </p:nvSpPr>
          <p:spPr>
            <a:xfrm>
              <a:off x="10431782" y="1093159"/>
              <a:ext cx="199960" cy="146124"/>
            </a:xfrm>
            <a:custGeom>
              <a:avLst/>
              <a:gdLst>
                <a:gd name="connsiteX0" fmla="*/ 0 w 199959"/>
                <a:gd name="connsiteY0" fmla="*/ 146968 h 146124"/>
                <a:gd name="connsiteX1" fmla="*/ 200366 w 199959"/>
                <a:gd name="connsiteY1" fmla="*/ 0 h 146124"/>
                <a:gd name="connsiteX2" fmla="*/ 204324 w 199959"/>
                <a:gd name="connsiteY2" fmla="*/ 5395 h 146124"/>
                <a:gd name="connsiteX3" fmla="*/ 3957 w 199959"/>
                <a:gd name="connsiteY3" fmla="*/ 152364 h 1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59" h="146124">
                  <a:moveTo>
                    <a:pt x="0" y="146968"/>
                  </a:moveTo>
                  <a:lnTo>
                    <a:pt x="200366" y="0"/>
                  </a:lnTo>
                  <a:lnTo>
                    <a:pt x="204324" y="5395"/>
                  </a:lnTo>
                  <a:lnTo>
                    <a:pt x="3957" y="152364"/>
                  </a:lnTo>
                  <a:close/>
                </a:path>
              </a:pathLst>
            </a:custGeom>
            <a:solidFill>
              <a:srgbClr val="CCD2D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73308A4-59D9-7901-CAC0-737E56C57D04}"/>
                </a:ext>
              </a:extLst>
            </p:cNvPr>
            <p:cNvSpPr/>
            <p:nvPr/>
          </p:nvSpPr>
          <p:spPr>
            <a:xfrm>
              <a:off x="10361096" y="1170189"/>
              <a:ext cx="138434" cy="138434"/>
            </a:xfrm>
            <a:custGeom>
              <a:avLst/>
              <a:gdLst>
                <a:gd name="connsiteX0" fmla="*/ 109688 w 138433"/>
                <a:gd name="connsiteY0" fmla="*/ 37049 h 138433"/>
                <a:gd name="connsiteX1" fmla="*/ 108230 w 138433"/>
                <a:gd name="connsiteY1" fmla="*/ 109688 h 138433"/>
                <a:gd name="connsiteX2" fmla="*/ 35591 w 138433"/>
                <a:gd name="connsiteY2" fmla="*/ 108230 h 138433"/>
                <a:gd name="connsiteX3" fmla="*/ 37049 w 138433"/>
                <a:gd name="connsiteY3" fmla="*/ 35591 h 138433"/>
                <a:gd name="connsiteX4" fmla="*/ 109688 w 138433"/>
                <a:gd name="connsiteY4" fmla="*/ 37049 h 13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3" h="138433">
                  <a:moveTo>
                    <a:pt x="109688" y="37049"/>
                  </a:moveTo>
                  <a:cubicBezTo>
                    <a:pt x="129345" y="57510"/>
                    <a:pt x="128692" y="90032"/>
                    <a:pt x="108230" y="109688"/>
                  </a:cubicBezTo>
                  <a:cubicBezTo>
                    <a:pt x="87769" y="129344"/>
                    <a:pt x="55247" y="128692"/>
                    <a:pt x="35591" y="108230"/>
                  </a:cubicBezTo>
                  <a:cubicBezTo>
                    <a:pt x="15935" y="87769"/>
                    <a:pt x="16587" y="55247"/>
                    <a:pt x="37049" y="35591"/>
                  </a:cubicBezTo>
                  <a:cubicBezTo>
                    <a:pt x="57510" y="15934"/>
                    <a:pt x="90032" y="16587"/>
                    <a:pt x="109688" y="37049"/>
                  </a:cubicBezTo>
                  <a:close/>
                </a:path>
              </a:pathLst>
            </a:custGeom>
            <a:solidFill>
              <a:srgbClr val="C97B7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5F02566-F5A2-C8B0-65F7-E5477088CC95}"/>
                </a:ext>
              </a:extLst>
            </p:cNvPr>
            <p:cNvSpPr/>
            <p:nvPr/>
          </p:nvSpPr>
          <p:spPr>
            <a:xfrm>
              <a:off x="11024801" y="987775"/>
              <a:ext cx="153815" cy="153815"/>
            </a:xfrm>
            <a:custGeom>
              <a:avLst/>
              <a:gdLst>
                <a:gd name="connsiteX0" fmla="*/ 88939 w 153815"/>
                <a:gd name="connsiteY0" fmla="*/ 7725 h 153815"/>
                <a:gd name="connsiteX1" fmla="*/ 87324 w 153815"/>
                <a:gd name="connsiteY1" fmla="*/ 573 h 153815"/>
                <a:gd name="connsiteX2" fmla="*/ 79633 w 153815"/>
                <a:gd name="connsiteY2" fmla="*/ 34 h 153815"/>
                <a:gd name="connsiteX3" fmla="*/ 71943 w 153815"/>
                <a:gd name="connsiteY3" fmla="*/ 34 h 153815"/>
                <a:gd name="connsiteX4" fmla="*/ 69943 w 153815"/>
                <a:gd name="connsiteY4" fmla="*/ 7110 h 153815"/>
                <a:gd name="connsiteX5" fmla="*/ 56976 w 153815"/>
                <a:gd name="connsiteY5" fmla="*/ 14449 h 153815"/>
                <a:gd name="connsiteX6" fmla="*/ 52024 w 153815"/>
                <a:gd name="connsiteY6" fmla="*/ 11416 h 153815"/>
                <a:gd name="connsiteX7" fmla="*/ 47102 w 153815"/>
                <a:gd name="connsiteY7" fmla="*/ 6033 h 153815"/>
                <a:gd name="connsiteX8" fmla="*/ 33950 w 153815"/>
                <a:gd name="connsiteY8" fmla="*/ 13185 h 153815"/>
                <a:gd name="connsiteX9" fmla="*/ 35796 w 153815"/>
                <a:gd name="connsiteY9" fmla="*/ 20261 h 153815"/>
                <a:gd name="connsiteX10" fmla="*/ 28129 w 153815"/>
                <a:gd name="connsiteY10" fmla="*/ 33162 h 153815"/>
                <a:gd name="connsiteX11" fmla="*/ 22414 w 153815"/>
                <a:gd name="connsiteY11" fmla="*/ 33028 h 153815"/>
                <a:gd name="connsiteX12" fmla="*/ 15493 w 153815"/>
                <a:gd name="connsiteY12" fmla="*/ 30797 h 153815"/>
                <a:gd name="connsiteX13" fmla="*/ 7802 w 153815"/>
                <a:gd name="connsiteY13" fmla="*/ 43564 h 153815"/>
                <a:gd name="connsiteX14" fmla="*/ 12955 w 153815"/>
                <a:gd name="connsiteY14" fmla="*/ 48794 h 153815"/>
                <a:gd name="connsiteX15" fmla="*/ 12855 w 153815"/>
                <a:gd name="connsiteY15" fmla="*/ 63694 h 153815"/>
                <a:gd name="connsiteX16" fmla="*/ 7725 w 153815"/>
                <a:gd name="connsiteY16" fmla="*/ 66482 h 153815"/>
                <a:gd name="connsiteX17" fmla="*/ 572 w 153815"/>
                <a:gd name="connsiteY17" fmla="*/ 68097 h 153815"/>
                <a:gd name="connsiteX18" fmla="*/ 34 w 153815"/>
                <a:gd name="connsiteY18" fmla="*/ 75788 h 153815"/>
                <a:gd name="connsiteX19" fmla="*/ 34 w 153815"/>
                <a:gd name="connsiteY19" fmla="*/ 83479 h 153815"/>
                <a:gd name="connsiteX20" fmla="*/ 7033 w 153815"/>
                <a:gd name="connsiteY20" fmla="*/ 85478 h 153815"/>
                <a:gd name="connsiteX21" fmla="*/ 14370 w 153815"/>
                <a:gd name="connsiteY21" fmla="*/ 98446 h 153815"/>
                <a:gd name="connsiteX22" fmla="*/ 11340 w 153815"/>
                <a:gd name="connsiteY22" fmla="*/ 103398 h 153815"/>
                <a:gd name="connsiteX23" fmla="*/ 5956 w 153815"/>
                <a:gd name="connsiteY23" fmla="*/ 108320 h 153815"/>
                <a:gd name="connsiteX24" fmla="*/ 13108 w 153815"/>
                <a:gd name="connsiteY24" fmla="*/ 121471 h 153815"/>
                <a:gd name="connsiteX25" fmla="*/ 20184 w 153815"/>
                <a:gd name="connsiteY25" fmla="*/ 119625 h 153815"/>
                <a:gd name="connsiteX26" fmla="*/ 33089 w 153815"/>
                <a:gd name="connsiteY26" fmla="*/ 127072 h 153815"/>
                <a:gd name="connsiteX27" fmla="*/ 32951 w 153815"/>
                <a:gd name="connsiteY27" fmla="*/ 133007 h 153815"/>
                <a:gd name="connsiteX28" fmla="*/ 30720 w 153815"/>
                <a:gd name="connsiteY28" fmla="*/ 139929 h 153815"/>
                <a:gd name="connsiteX29" fmla="*/ 43487 w 153815"/>
                <a:gd name="connsiteY29" fmla="*/ 147620 h 153815"/>
                <a:gd name="connsiteX30" fmla="*/ 48717 w 153815"/>
                <a:gd name="connsiteY30" fmla="*/ 142467 h 153815"/>
                <a:gd name="connsiteX31" fmla="*/ 63614 w 153815"/>
                <a:gd name="connsiteY31" fmla="*/ 142567 h 153815"/>
                <a:gd name="connsiteX32" fmla="*/ 66405 w 153815"/>
                <a:gd name="connsiteY32" fmla="*/ 147697 h 153815"/>
                <a:gd name="connsiteX33" fmla="*/ 68020 w 153815"/>
                <a:gd name="connsiteY33" fmla="*/ 154849 h 153815"/>
                <a:gd name="connsiteX34" fmla="*/ 75711 w 153815"/>
                <a:gd name="connsiteY34" fmla="*/ 155387 h 153815"/>
                <a:gd name="connsiteX35" fmla="*/ 83402 w 153815"/>
                <a:gd name="connsiteY35" fmla="*/ 155387 h 153815"/>
                <a:gd name="connsiteX36" fmla="*/ 85402 w 153815"/>
                <a:gd name="connsiteY36" fmla="*/ 148389 h 153815"/>
                <a:gd name="connsiteX37" fmla="*/ 98368 w 153815"/>
                <a:gd name="connsiteY37" fmla="*/ 141049 h 153815"/>
                <a:gd name="connsiteX38" fmla="*/ 103321 w 153815"/>
                <a:gd name="connsiteY38" fmla="*/ 144082 h 153815"/>
                <a:gd name="connsiteX39" fmla="*/ 108243 w 153815"/>
                <a:gd name="connsiteY39" fmla="*/ 149465 h 153815"/>
                <a:gd name="connsiteX40" fmla="*/ 121394 w 153815"/>
                <a:gd name="connsiteY40" fmla="*/ 142313 h 153815"/>
                <a:gd name="connsiteX41" fmla="*/ 119549 w 153815"/>
                <a:gd name="connsiteY41" fmla="*/ 135238 h 153815"/>
                <a:gd name="connsiteX42" fmla="*/ 126178 w 153815"/>
                <a:gd name="connsiteY42" fmla="*/ 121893 h 153815"/>
                <a:gd name="connsiteX43" fmla="*/ 133007 w 153815"/>
                <a:gd name="connsiteY43" fmla="*/ 121933 h 153815"/>
                <a:gd name="connsiteX44" fmla="*/ 140006 w 153815"/>
                <a:gd name="connsiteY44" fmla="*/ 124163 h 153815"/>
                <a:gd name="connsiteX45" fmla="*/ 147697 w 153815"/>
                <a:gd name="connsiteY45" fmla="*/ 111396 h 153815"/>
                <a:gd name="connsiteX46" fmla="*/ 142621 w 153815"/>
                <a:gd name="connsiteY46" fmla="*/ 106167 h 153815"/>
                <a:gd name="connsiteX47" fmla="*/ 142690 w 153815"/>
                <a:gd name="connsiteY47" fmla="*/ 91266 h 153815"/>
                <a:gd name="connsiteX48" fmla="*/ 147774 w 153815"/>
                <a:gd name="connsiteY48" fmla="*/ 88478 h 153815"/>
                <a:gd name="connsiteX49" fmla="*/ 154926 w 153815"/>
                <a:gd name="connsiteY49" fmla="*/ 86863 h 153815"/>
                <a:gd name="connsiteX50" fmla="*/ 155464 w 153815"/>
                <a:gd name="connsiteY50" fmla="*/ 79172 h 153815"/>
                <a:gd name="connsiteX51" fmla="*/ 155464 w 153815"/>
                <a:gd name="connsiteY51" fmla="*/ 71481 h 153815"/>
                <a:gd name="connsiteX52" fmla="*/ 148389 w 153815"/>
                <a:gd name="connsiteY52" fmla="*/ 69482 h 153815"/>
                <a:gd name="connsiteX53" fmla="*/ 141052 w 153815"/>
                <a:gd name="connsiteY53" fmla="*/ 56514 h 153815"/>
                <a:gd name="connsiteX54" fmla="*/ 144082 w 153815"/>
                <a:gd name="connsiteY54" fmla="*/ 51562 h 153815"/>
                <a:gd name="connsiteX55" fmla="*/ 149466 w 153815"/>
                <a:gd name="connsiteY55" fmla="*/ 46640 h 153815"/>
                <a:gd name="connsiteX56" fmla="*/ 142313 w 153815"/>
                <a:gd name="connsiteY56" fmla="*/ 33489 h 153815"/>
                <a:gd name="connsiteX57" fmla="*/ 135238 w 153815"/>
                <a:gd name="connsiteY57" fmla="*/ 35335 h 153815"/>
                <a:gd name="connsiteX58" fmla="*/ 122340 w 153815"/>
                <a:gd name="connsiteY58" fmla="*/ 27664 h 153815"/>
                <a:gd name="connsiteX59" fmla="*/ 122471 w 153815"/>
                <a:gd name="connsiteY59" fmla="*/ 21953 h 153815"/>
                <a:gd name="connsiteX60" fmla="*/ 124701 w 153815"/>
                <a:gd name="connsiteY60" fmla="*/ 14954 h 153815"/>
                <a:gd name="connsiteX61" fmla="*/ 111935 w 153815"/>
                <a:gd name="connsiteY61" fmla="*/ 7263 h 153815"/>
                <a:gd name="connsiteX62" fmla="*/ 106705 w 153815"/>
                <a:gd name="connsiteY62" fmla="*/ 12339 h 153815"/>
                <a:gd name="connsiteX63" fmla="*/ 91808 w 153815"/>
                <a:gd name="connsiteY63" fmla="*/ 12605 h 153815"/>
                <a:gd name="connsiteX64" fmla="*/ 88939 w 153815"/>
                <a:gd name="connsiteY64" fmla="*/ 7725 h 153815"/>
                <a:gd name="connsiteX65" fmla="*/ 109704 w 153815"/>
                <a:gd name="connsiteY65" fmla="*/ 78403 h 153815"/>
                <a:gd name="connsiteX66" fmla="*/ 77165 w 153815"/>
                <a:gd name="connsiteY66" fmla="*/ 109371 h 153815"/>
                <a:gd name="connsiteX67" fmla="*/ 46202 w 153815"/>
                <a:gd name="connsiteY67" fmla="*/ 76834 h 153815"/>
                <a:gd name="connsiteX68" fmla="*/ 78734 w 153815"/>
                <a:gd name="connsiteY68" fmla="*/ 45866 h 153815"/>
                <a:gd name="connsiteX69" fmla="*/ 78941 w 153815"/>
                <a:gd name="connsiteY69" fmla="*/ 45871 h 153815"/>
                <a:gd name="connsiteX70" fmla="*/ 109704 w 153815"/>
                <a:gd name="connsiteY70" fmla="*/ 78403 h 15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815" h="153815">
                  <a:moveTo>
                    <a:pt x="88939" y="7725"/>
                  </a:moveTo>
                  <a:lnTo>
                    <a:pt x="87324" y="573"/>
                  </a:lnTo>
                  <a:cubicBezTo>
                    <a:pt x="84863" y="573"/>
                    <a:pt x="82402" y="111"/>
                    <a:pt x="79633" y="34"/>
                  </a:cubicBezTo>
                  <a:cubicBezTo>
                    <a:pt x="76865" y="-43"/>
                    <a:pt x="74635" y="34"/>
                    <a:pt x="71943" y="34"/>
                  </a:cubicBezTo>
                  <a:lnTo>
                    <a:pt x="69943" y="7110"/>
                  </a:lnTo>
                  <a:cubicBezTo>
                    <a:pt x="68390" y="12717"/>
                    <a:pt x="62583" y="16003"/>
                    <a:pt x="56976" y="14449"/>
                  </a:cubicBezTo>
                  <a:cubicBezTo>
                    <a:pt x="55077" y="13922"/>
                    <a:pt x="53354" y="12872"/>
                    <a:pt x="52024" y="11416"/>
                  </a:cubicBezTo>
                  <a:lnTo>
                    <a:pt x="47102" y="6033"/>
                  </a:lnTo>
                  <a:cubicBezTo>
                    <a:pt x="42495" y="7988"/>
                    <a:pt x="38096" y="10384"/>
                    <a:pt x="33950" y="13185"/>
                  </a:cubicBezTo>
                  <a:lnTo>
                    <a:pt x="35796" y="20261"/>
                  </a:lnTo>
                  <a:cubicBezTo>
                    <a:pt x="37242" y="25942"/>
                    <a:pt x="33804" y="31718"/>
                    <a:pt x="28129" y="33162"/>
                  </a:cubicBezTo>
                  <a:cubicBezTo>
                    <a:pt x="26244" y="33640"/>
                    <a:pt x="24268" y="33594"/>
                    <a:pt x="22414" y="33028"/>
                  </a:cubicBezTo>
                  <a:lnTo>
                    <a:pt x="15493" y="30797"/>
                  </a:lnTo>
                  <a:cubicBezTo>
                    <a:pt x="12501" y="34779"/>
                    <a:pt x="9924" y="39057"/>
                    <a:pt x="7802" y="43564"/>
                  </a:cubicBezTo>
                  <a:lnTo>
                    <a:pt x="12955" y="48794"/>
                  </a:lnTo>
                  <a:cubicBezTo>
                    <a:pt x="17038" y="52936"/>
                    <a:pt x="17000" y="59607"/>
                    <a:pt x="12855" y="63694"/>
                  </a:cubicBezTo>
                  <a:cubicBezTo>
                    <a:pt x="11440" y="65088"/>
                    <a:pt x="9663" y="66055"/>
                    <a:pt x="7725" y="66482"/>
                  </a:cubicBezTo>
                  <a:lnTo>
                    <a:pt x="572" y="68097"/>
                  </a:lnTo>
                  <a:cubicBezTo>
                    <a:pt x="572" y="70558"/>
                    <a:pt x="111" y="73019"/>
                    <a:pt x="34" y="75788"/>
                  </a:cubicBezTo>
                  <a:cubicBezTo>
                    <a:pt x="-43" y="78557"/>
                    <a:pt x="34" y="80787"/>
                    <a:pt x="34" y="83479"/>
                  </a:cubicBezTo>
                  <a:lnTo>
                    <a:pt x="7033" y="85478"/>
                  </a:lnTo>
                  <a:cubicBezTo>
                    <a:pt x="12639" y="87033"/>
                    <a:pt x="15923" y="92838"/>
                    <a:pt x="14370" y="98446"/>
                  </a:cubicBezTo>
                  <a:cubicBezTo>
                    <a:pt x="13847" y="100348"/>
                    <a:pt x="12793" y="102064"/>
                    <a:pt x="11340" y="103398"/>
                  </a:cubicBezTo>
                  <a:lnTo>
                    <a:pt x="5956" y="108320"/>
                  </a:lnTo>
                  <a:cubicBezTo>
                    <a:pt x="7940" y="112909"/>
                    <a:pt x="10332" y="117310"/>
                    <a:pt x="13108" y="121471"/>
                  </a:cubicBezTo>
                  <a:lnTo>
                    <a:pt x="20184" y="119625"/>
                  </a:lnTo>
                  <a:cubicBezTo>
                    <a:pt x="25806" y="118118"/>
                    <a:pt x="31582" y="121452"/>
                    <a:pt x="33089" y="127072"/>
                  </a:cubicBezTo>
                  <a:cubicBezTo>
                    <a:pt x="33612" y="129023"/>
                    <a:pt x="33566" y="131083"/>
                    <a:pt x="32951" y="133007"/>
                  </a:cubicBezTo>
                  <a:lnTo>
                    <a:pt x="30720" y="139929"/>
                  </a:lnTo>
                  <a:cubicBezTo>
                    <a:pt x="34712" y="142904"/>
                    <a:pt x="38988" y="145481"/>
                    <a:pt x="43487" y="147620"/>
                  </a:cubicBezTo>
                  <a:lnTo>
                    <a:pt x="48717" y="142467"/>
                  </a:lnTo>
                  <a:cubicBezTo>
                    <a:pt x="52862" y="138380"/>
                    <a:pt x="59530" y="138425"/>
                    <a:pt x="63614" y="142567"/>
                  </a:cubicBezTo>
                  <a:cubicBezTo>
                    <a:pt x="65013" y="143980"/>
                    <a:pt x="65975" y="145759"/>
                    <a:pt x="66405" y="147697"/>
                  </a:cubicBezTo>
                  <a:lnTo>
                    <a:pt x="68020" y="154849"/>
                  </a:lnTo>
                  <a:cubicBezTo>
                    <a:pt x="70482" y="154849"/>
                    <a:pt x="72943" y="155310"/>
                    <a:pt x="75711" y="155387"/>
                  </a:cubicBezTo>
                  <a:cubicBezTo>
                    <a:pt x="78480" y="155464"/>
                    <a:pt x="80710" y="155387"/>
                    <a:pt x="83402" y="155387"/>
                  </a:cubicBezTo>
                  <a:lnTo>
                    <a:pt x="85402" y="148389"/>
                  </a:lnTo>
                  <a:cubicBezTo>
                    <a:pt x="86955" y="142781"/>
                    <a:pt x="92762" y="139495"/>
                    <a:pt x="98368" y="141049"/>
                  </a:cubicBezTo>
                  <a:cubicBezTo>
                    <a:pt x="100268" y="141576"/>
                    <a:pt x="101991" y="142627"/>
                    <a:pt x="103321" y="144082"/>
                  </a:cubicBezTo>
                  <a:lnTo>
                    <a:pt x="108243" y="149465"/>
                  </a:lnTo>
                  <a:cubicBezTo>
                    <a:pt x="112834" y="147480"/>
                    <a:pt x="117234" y="145086"/>
                    <a:pt x="121394" y="142313"/>
                  </a:cubicBezTo>
                  <a:lnTo>
                    <a:pt x="119549" y="135238"/>
                  </a:lnTo>
                  <a:cubicBezTo>
                    <a:pt x="117695" y="129722"/>
                    <a:pt x="120664" y="123748"/>
                    <a:pt x="126178" y="121893"/>
                  </a:cubicBezTo>
                  <a:cubicBezTo>
                    <a:pt x="128393" y="121148"/>
                    <a:pt x="130800" y="121162"/>
                    <a:pt x="133007" y="121933"/>
                  </a:cubicBezTo>
                  <a:lnTo>
                    <a:pt x="140006" y="124163"/>
                  </a:lnTo>
                  <a:cubicBezTo>
                    <a:pt x="142959" y="120153"/>
                    <a:pt x="145536" y="115880"/>
                    <a:pt x="147697" y="111396"/>
                  </a:cubicBezTo>
                  <a:lnTo>
                    <a:pt x="142621" y="106167"/>
                  </a:lnTo>
                  <a:cubicBezTo>
                    <a:pt x="138529" y="102032"/>
                    <a:pt x="138560" y="95361"/>
                    <a:pt x="142690" y="91266"/>
                  </a:cubicBezTo>
                  <a:cubicBezTo>
                    <a:pt x="144090" y="89880"/>
                    <a:pt x="145851" y="88914"/>
                    <a:pt x="147774" y="88478"/>
                  </a:cubicBezTo>
                  <a:lnTo>
                    <a:pt x="154926" y="86863"/>
                  </a:lnTo>
                  <a:cubicBezTo>
                    <a:pt x="154926" y="84402"/>
                    <a:pt x="155387" y="81941"/>
                    <a:pt x="155464" y="79172"/>
                  </a:cubicBezTo>
                  <a:cubicBezTo>
                    <a:pt x="155541" y="76403"/>
                    <a:pt x="155464" y="74173"/>
                    <a:pt x="155464" y="71481"/>
                  </a:cubicBezTo>
                  <a:lnTo>
                    <a:pt x="148389" y="69482"/>
                  </a:lnTo>
                  <a:cubicBezTo>
                    <a:pt x="142782" y="67927"/>
                    <a:pt x="139498" y="62122"/>
                    <a:pt x="141052" y="56514"/>
                  </a:cubicBezTo>
                  <a:cubicBezTo>
                    <a:pt x="141575" y="54612"/>
                    <a:pt x="142629" y="52897"/>
                    <a:pt x="144082" y="51562"/>
                  </a:cubicBezTo>
                  <a:lnTo>
                    <a:pt x="149466" y="46640"/>
                  </a:lnTo>
                  <a:cubicBezTo>
                    <a:pt x="147512" y="42036"/>
                    <a:pt x="145113" y="37632"/>
                    <a:pt x="142313" y="33489"/>
                  </a:cubicBezTo>
                  <a:lnTo>
                    <a:pt x="135238" y="35335"/>
                  </a:lnTo>
                  <a:cubicBezTo>
                    <a:pt x="129554" y="36779"/>
                    <a:pt x="123778" y="33344"/>
                    <a:pt x="122340" y="27664"/>
                  </a:cubicBezTo>
                  <a:cubicBezTo>
                    <a:pt x="121856" y="25784"/>
                    <a:pt x="121902" y="23809"/>
                    <a:pt x="122471" y="21953"/>
                  </a:cubicBezTo>
                  <a:lnTo>
                    <a:pt x="124701" y="14954"/>
                  </a:lnTo>
                  <a:cubicBezTo>
                    <a:pt x="120702" y="11986"/>
                    <a:pt x="116426" y="9411"/>
                    <a:pt x="111935" y="7263"/>
                  </a:cubicBezTo>
                  <a:lnTo>
                    <a:pt x="106705" y="12339"/>
                  </a:lnTo>
                  <a:cubicBezTo>
                    <a:pt x="102667" y="16527"/>
                    <a:pt x="95992" y="16645"/>
                    <a:pt x="91808" y="12605"/>
                  </a:cubicBezTo>
                  <a:cubicBezTo>
                    <a:pt x="90424" y="11270"/>
                    <a:pt x="89432" y="9582"/>
                    <a:pt x="88939" y="7725"/>
                  </a:cubicBezTo>
                  <a:close/>
                  <a:moveTo>
                    <a:pt x="109704" y="78403"/>
                  </a:moveTo>
                  <a:cubicBezTo>
                    <a:pt x="109274" y="95939"/>
                    <a:pt x="94700" y="109805"/>
                    <a:pt x="77165" y="109371"/>
                  </a:cubicBezTo>
                  <a:cubicBezTo>
                    <a:pt x="59630" y="108938"/>
                    <a:pt x="45763" y="94370"/>
                    <a:pt x="46202" y="76834"/>
                  </a:cubicBezTo>
                  <a:cubicBezTo>
                    <a:pt x="46633" y="59297"/>
                    <a:pt x="61199" y="45432"/>
                    <a:pt x="78734" y="45866"/>
                  </a:cubicBezTo>
                  <a:cubicBezTo>
                    <a:pt x="78803" y="45867"/>
                    <a:pt x="78872" y="45869"/>
                    <a:pt x="78941" y="45871"/>
                  </a:cubicBezTo>
                  <a:cubicBezTo>
                    <a:pt x="96392" y="46416"/>
                    <a:pt x="110135" y="60946"/>
                    <a:pt x="109704" y="78403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2DDCA5-BBE4-337A-A86E-9C8B7DE97A92}"/>
                </a:ext>
              </a:extLst>
            </p:cNvPr>
            <p:cNvSpPr/>
            <p:nvPr/>
          </p:nvSpPr>
          <p:spPr>
            <a:xfrm>
              <a:off x="9798215" y="1382611"/>
              <a:ext cx="1722730" cy="1691965"/>
            </a:xfrm>
            <a:custGeom>
              <a:avLst/>
              <a:gdLst>
                <a:gd name="connsiteX0" fmla="*/ 1536711 w 1722730"/>
                <a:gd name="connsiteY0" fmla="*/ 1346615 h 1691965"/>
                <a:gd name="connsiteX1" fmla="*/ 1414813 w 1722730"/>
                <a:gd name="connsiteY1" fmla="*/ 205615 h 1691965"/>
                <a:gd name="connsiteX2" fmla="*/ 128225 w 1722730"/>
                <a:gd name="connsiteY2" fmla="*/ 380118 h 1691965"/>
                <a:gd name="connsiteX3" fmla="*/ 300498 w 1722730"/>
                <a:gd name="connsiteY3" fmla="*/ 1513120 h 1691965"/>
                <a:gd name="connsiteX4" fmla="*/ 1536711 w 1722730"/>
                <a:gd name="connsiteY4" fmla="*/ 1346615 h 169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30" h="1691965">
                  <a:moveTo>
                    <a:pt x="1536711" y="1346615"/>
                  </a:moveTo>
                  <a:cubicBezTo>
                    <a:pt x="1712676" y="1095204"/>
                    <a:pt x="1908559" y="673597"/>
                    <a:pt x="1414813" y="205615"/>
                  </a:cubicBezTo>
                  <a:cubicBezTo>
                    <a:pt x="1240848" y="40572"/>
                    <a:pt x="473848" y="-232758"/>
                    <a:pt x="128225" y="380118"/>
                  </a:cubicBezTo>
                  <a:cubicBezTo>
                    <a:pt x="-80733" y="750966"/>
                    <a:pt x="-41817" y="1236791"/>
                    <a:pt x="300498" y="1513120"/>
                  </a:cubicBezTo>
                  <a:cubicBezTo>
                    <a:pt x="659811" y="1803292"/>
                    <a:pt x="1264458" y="1735536"/>
                    <a:pt x="1536711" y="1346615"/>
                  </a:cubicBezTo>
                </a:path>
              </a:pathLst>
            </a:custGeom>
            <a:solidFill>
              <a:srgbClr val="F3CFA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F6695E-BECD-D0F4-8BBC-C046A1886B58}"/>
                </a:ext>
              </a:extLst>
            </p:cNvPr>
            <p:cNvSpPr/>
            <p:nvPr/>
          </p:nvSpPr>
          <p:spPr>
            <a:xfrm>
              <a:off x="10218413" y="1417646"/>
              <a:ext cx="630642" cy="599879"/>
            </a:xfrm>
            <a:custGeom>
              <a:avLst/>
              <a:gdLst>
                <a:gd name="connsiteX0" fmla="*/ 258455 w 630642"/>
                <a:gd name="connsiteY0" fmla="*/ 25610 h 599878"/>
                <a:gd name="connsiteX1" fmla="*/ 153707 w 630642"/>
                <a:gd name="connsiteY1" fmla="*/ 138587 h 599878"/>
                <a:gd name="connsiteX2" fmla="*/ 49728 w 630642"/>
                <a:gd name="connsiteY2" fmla="*/ 236798 h 599878"/>
                <a:gd name="connsiteX3" fmla="*/ 6890 w 630642"/>
                <a:gd name="connsiteY3" fmla="*/ 345468 h 599878"/>
                <a:gd name="connsiteX4" fmla="*/ 45 w 630642"/>
                <a:gd name="connsiteY4" fmla="*/ 409609 h 599878"/>
                <a:gd name="connsiteX5" fmla="*/ 16504 w 630642"/>
                <a:gd name="connsiteY5" fmla="*/ 474365 h 599878"/>
                <a:gd name="connsiteX6" fmla="*/ 54957 w 630642"/>
                <a:gd name="connsiteY6" fmla="*/ 602031 h 599878"/>
                <a:gd name="connsiteX7" fmla="*/ 79183 w 630642"/>
                <a:gd name="connsiteY7" fmla="*/ 477134 h 599878"/>
                <a:gd name="connsiteX8" fmla="*/ 112869 w 630642"/>
                <a:gd name="connsiteY8" fmla="*/ 396073 h 599878"/>
                <a:gd name="connsiteX9" fmla="*/ 184777 w 630642"/>
                <a:gd name="connsiteY9" fmla="*/ 437219 h 599878"/>
                <a:gd name="connsiteX10" fmla="*/ 255456 w 630642"/>
                <a:gd name="connsiteY10" fmla="*/ 389382 h 599878"/>
                <a:gd name="connsiteX11" fmla="*/ 343976 w 630642"/>
                <a:gd name="connsiteY11" fmla="*/ 357158 h 599878"/>
                <a:gd name="connsiteX12" fmla="*/ 436727 w 630642"/>
                <a:gd name="connsiteY12" fmla="*/ 347314 h 599878"/>
                <a:gd name="connsiteX13" fmla="*/ 504021 w 630642"/>
                <a:gd name="connsiteY13" fmla="*/ 323780 h 599878"/>
                <a:gd name="connsiteX14" fmla="*/ 550165 w 630642"/>
                <a:gd name="connsiteY14" fmla="*/ 215187 h 599878"/>
                <a:gd name="connsiteX15" fmla="*/ 449417 w 630642"/>
                <a:gd name="connsiteY15" fmla="*/ 167350 h 599878"/>
                <a:gd name="connsiteX16" fmla="*/ 525709 w 630642"/>
                <a:gd name="connsiteY16" fmla="*/ 133665 h 599878"/>
                <a:gd name="connsiteX17" fmla="*/ 593541 w 630642"/>
                <a:gd name="connsiteY17" fmla="*/ 153891 h 599878"/>
                <a:gd name="connsiteX18" fmla="*/ 624689 w 630642"/>
                <a:gd name="connsiteY18" fmla="*/ 105440 h 599878"/>
                <a:gd name="connsiteX19" fmla="*/ 566162 w 630642"/>
                <a:gd name="connsiteY19" fmla="*/ 87059 h 599878"/>
                <a:gd name="connsiteX20" fmla="*/ 412962 w 630642"/>
                <a:gd name="connsiteY20" fmla="*/ 45990 h 599878"/>
                <a:gd name="connsiteX21" fmla="*/ 266838 w 630642"/>
                <a:gd name="connsiteY21" fmla="*/ 18073 h 59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642" h="599878">
                  <a:moveTo>
                    <a:pt x="258455" y="25610"/>
                  </a:moveTo>
                  <a:cubicBezTo>
                    <a:pt x="237305" y="84828"/>
                    <a:pt x="200620" y="104517"/>
                    <a:pt x="153707" y="138587"/>
                  </a:cubicBezTo>
                  <a:cubicBezTo>
                    <a:pt x="114891" y="166623"/>
                    <a:pt x="79932" y="199644"/>
                    <a:pt x="49728" y="236798"/>
                  </a:cubicBezTo>
                  <a:cubicBezTo>
                    <a:pt x="26655" y="265869"/>
                    <a:pt x="16427" y="311629"/>
                    <a:pt x="6890" y="345468"/>
                  </a:cubicBezTo>
                  <a:cubicBezTo>
                    <a:pt x="1940" y="366479"/>
                    <a:pt x="-359" y="388028"/>
                    <a:pt x="45" y="409609"/>
                  </a:cubicBezTo>
                  <a:cubicBezTo>
                    <a:pt x="-647" y="437372"/>
                    <a:pt x="12197" y="449139"/>
                    <a:pt x="16504" y="474365"/>
                  </a:cubicBezTo>
                  <a:cubicBezTo>
                    <a:pt x="23348" y="514511"/>
                    <a:pt x="-7876" y="584419"/>
                    <a:pt x="54957" y="602031"/>
                  </a:cubicBezTo>
                  <a:cubicBezTo>
                    <a:pt x="67109" y="556656"/>
                    <a:pt x="77030" y="527277"/>
                    <a:pt x="79183" y="477134"/>
                  </a:cubicBezTo>
                  <a:cubicBezTo>
                    <a:pt x="80414" y="447447"/>
                    <a:pt x="79722" y="407225"/>
                    <a:pt x="112869" y="396073"/>
                  </a:cubicBezTo>
                  <a:cubicBezTo>
                    <a:pt x="163243" y="379153"/>
                    <a:pt x="146401" y="439372"/>
                    <a:pt x="184777" y="437219"/>
                  </a:cubicBezTo>
                  <a:cubicBezTo>
                    <a:pt x="200159" y="436296"/>
                    <a:pt x="236536" y="395765"/>
                    <a:pt x="255456" y="389382"/>
                  </a:cubicBezTo>
                  <a:cubicBezTo>
                    <a:pt x="286219" y="378923"/>
                    <a:pt x="313828" y="369232"/>
                    <a:pt x="343976" y="357158"/>
                  </a:cubicBezTo>
                  <a:cubicBezTo>
                    <a:pt x="374124" y="345083"/>
                    <a:pt x="404349" y="344237"/>
                    <a:pt x="436727" y="347314"/>
                  </a:cubicBezTo>
                  <a:cubicBezTo>
                    <a:pt x="479718" y="351313"/>
                    <a:pt x="477103" y="354466"/>
                    <a:pt x="504021" y="323780"/>
                  </a:cubicBezTo>
                  <a:cubicBezTo>
                    <a:pt x="532938" y="290787"/>
                    <a:pt x="606077" y="257793"/>
                    <a:pt x="550165" y="215187"/>
                  </a:cubicBezTo>
                  <a:cubicBezTo>
                    <a:pt x="519402" y="192114"/>
                    <a:pt x="416577" y="243873"/>
                    <a:pt x="449417" y="167350"/>
                  </a:cubicBezTo>
                  <a:cubicBezTo>
                    <a:pt x="464183" y="132895"/>
                    <a:pt x="493561" y="131896"/>
                    <a:pt x="525709" y="133665"/>
                  </a:cubicBezTo>
                  <a:cubicBezTo>
                    <a:pt x="554934" y="135203"/>
                    <a:pt x="568239" y="148585"/>
                    <a:pt x="593541" y="153891"/>
                  </a:cubicBezTo>
                  <a:cubicBezTo>
                    <a:pt x="620844" y="159659"/>
                    <a:pt x="646684" y="137125"/>
                    <a:pt x="624689" y="105440"/>
                  </a:cubicBezTo>
                  <a:cubicBezTo>
                    <a:pt x="611692" y="86905"/>
                    <a:pt x="586235" y="90058"/>
                    <a:pt x="566162" y="87059"/>
                  </a:cubicBezTo>
                  <a:cubicBezTo>
                    <a:pt x="512327" y="78060"/>
                    <a:pt x="461876" y="73061"/>
                    <a:pt x="412962" y="45990"/>
                  </a:cubicBezTo>
                  <a:cubicBezTo>
                    <a:pt x="369894" y="22226"/>
                    <a:pt x="311983" y="-26380"/>
                    <a:pt x="266838" y="18073"/>
                  </a:cubicBezTo>
                </a:path>
              </a:pathLst>
            </a:custGeom>
            <a:solidFill>
              <a:srgbClr val="E1871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002B2B-3325-A70B-612A-6C16244E1228}"/>
                </a:ext>
              </a:extLst>
            </p:cNvPr>
            <p:cNvSpPr/>
            <p:nvPr/>
          </p:nvSpPr>
          <p:spPr>
            <a:xfrm>
              <a:off x="10091153" y="2012448"/>
              <a:ext cx="438373" cy="707549"/>
            </a:xfrm>
            <a:custGeom>
              <a:avLst/>
              <a:gdLst>
                <a:gd name="connsiteX0" fmla="*/ 255434 w 438373"/>
                <a:gd name="connsiteY0" fmla="*/ 615 h 707549"/>
                <a:gd name="connsiteX1" fmla="*/ 233438 w 438373"/>
                <a:gd name="connsiteY1" fmla="*/ 11382 h 707549"/>
                <a:gd name="connsiteX2" fmla="*/ 193139 w 438373"/>
                <a:gd name="connsiteY2" fmla="*/ 65218 h 707549"/>
                <a:gd name="connsiteX3" fmla="*/ 125537 w 438373"/>
                <a:gd name="connsiteY3" fmla="*/ 119053 h 707549"/>
                <a:gd name="connsiteX4" fmla="*/ 80623 w 438373"/>
                <a:gd name="connsiteY4" fmla="*/ 255256 h 707549"/>
                <a:gd name="connsiteX5" fmla="*/ 114309 w 438373"/>
                <a:gd name="connsiteY5" fmla="*/ 339854 h 707549"/>
                <a:gd name="connsiteX6" fmla="*/ 83545 w 438373"/>
                <a:gd name="connsiteY6" fmla="*/ 406610 h 707549"/>
                <a:gd name="connsiteX7" fmla="*/ 25249 w 438373"/>
                <a:gd name="connsiteY7" fmla="*/ 536661 h 707549"/>
                <a:gd name="connsiteX8" fmla="*/ 17559 w 438373"/>
                <a:gd name="connsiteY8" fmla="*/ 714317 h 707549"/>
                <a:gd name="connsiteX9" fmla="*/ 48322 w 438373"/>
                <a:gd name="connsiteY9" fmla="*/ 638871 h 707549"/>
                <a:gd name="connsiteX10" fmla="*/ 109848 w 438373"/>
                <a:gd name="connsiteY10" fmla="*/ 567500 h 707549"/>
                <a:gd name="connsiteX11" fmla="*/ 205290 w 438373"/>
                <a:gd name="connsiteY11" fmla="*/ 504129 h 707549"/>
                <a:gd name="connsiteX12" fmla="*/ 287120 w 438373"/>
                <a:gd name="connsiteY12" fmla="*/ 472827 h 707549"/>
                <a:gd name="connsiteX13" fmla="*/ 346800 w 438373"/>
                <a:gd name="connsiteY13" fmla="*/ 409763 h 707549"/>
                <a:gd name="connsiteX14" fmla="*/ 428245 w 438373"/>
                <a:gd name="connsiteY14" fmla="*/ 367618 h 707549"/>
                <a:gd name="connsiteX15" fmla="*/ 409634 w 438373"/>
                <a:gd name="connsiteY15" fmla="*/ 268176 h 707549"/>
                <a:gd name="connsiteX16" fmla="*/ 382408 w 438373"/>
                <a:gd name="connsiteY16" fmla="*/ 226723 h 707549"/>
                <a:gd name="connsiteX17" fmla="*/ 390099 w 438373"/>
                <a:gd name="connsiteY17" fmla="*/ 161736 h 707549"/>
                <a:gd name="connsiteX18" fmla="*/ 366104 w 438373"/>
                <a:gd name="connsiteY18" fmla="*/ 123283 h 707549"/>
                <a:gd name="connsiteX19" fmla="*/ 335341 w 438373"/>
                <a:gd name="connsiteY19" fmla="*/ 62449 h 707549"/>
                <a:gd name="connsiteX20" fmla="*/ 263279 w 438373"/>
                <a:gd name="connsiteY20" fmla="*/ 2461 h 707549"/>
                <a:gd name="connsiteX21" fmla="*/ 255588 w 438373"/>
                <a:gd name="connsiteY21" fmla="*/ 0 h 70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8373" h="707549">
                  <a:moveTo>
                    <a:pt x="255434" y="615"/>
                  </a:moveTo>
                  <a:cubicBezTo>
                    <a:pt x="246604" y="-546"/>
                    <a:pt x="237939" y="3699"/>
                    <a:pt x="233438" y="11382"/>
                  </a:cubicBezTo>
                  <a:cubicBezTo>
                    <a:pt x="222751" y="31224"/>
                    <a:pt x="209168" y="49375"/>
                    <a:pt x="193139" y="65218"/>
                  </a:cubicBezTo>
                  <a:cubicBezTo>
                    <a:pt x="171835" y="85367"/>
                    <a:pt x="143687" y="96980"/>
                    <a:pt x="125537" y="119053"/>
                  </a:cubicBezTo>
                  <a:cubicBezTo>
                    <a:pt x="103695" y="146047"/>
                    <a:pt x="69318" y="220878"/>
                    <a:pt x="80623" y="255256"/>
                  </a:cubicBezTo>
                  <a:cubicBezTo>
                    <a:pt x="91928" y="289634"/>
                    <a:pt x="123537" y="294402"/>
                    <a:pt x="114309" y="339854"/>
                  </a:cubicBezTo>
                  <a:cubicBezTo>
                    <a:pt x="109694" y="362465"/>
                    <a:pt x="92313" y="384999"/>
                    <a:pt x="83545" y="406610"/>
                  </a:cubicBezTo>
                  <a:cubicBezTo>
                    <a:pt x="66164" y="450832"/>
                    <a:pt x="45092" y="492439"/>
                    <a:pt x="25249" y="536661"/>
                  </a:cubicBezTo>
                  <a:cubicBezTo>
                    <a:pt x="10945" y="568500"/>
                    <a:pt x="-19203" y="698166"/>
                    <a:pt x="17559" y="714317"/>
                  </a:cubicBezTo>
                  <a:cubicBezTo>
                    <a:pt x="42477" y="693475"/>
                    <a:pt x="41554" y="667711"/>
                    <a:pt x="48322" y="638871"/>
                  </a:cubicBezTo>
                  <a:cubicBezTo>
                    <a:pt x="57397" y="598417"/>
                    <a:pt x="74701" y="587035"/>
                    <a:pt x="109848" y="567500"/>
                  </a:cubicBezTo>
                  <a:cubicBezTo>
                    <a:pt x="141841" y="549812"/>
                    <a:pt x="179065" y="528431"/>
                    <a:pt x="205290" y="504129"/>
                  </a:cubicBezTo>
                  <a:cubicBezTo>
                    <a:pt x="236053" y="475750"/>
                    <a:pt x="238976" y="470905"/>
                    <a:pt x="287120" y="472827"/>
                  </a:cubicBezTo>
                  <a:cubicBezTo>
                    <a:pt x="349415" y="475288"/>
                    <a:pt x="330573" y="454677"/>
                    <a:pt x="346800" y="409763"/>
                  </a:cubicBezTo>
                  <a:cubicBezTo>
                    <a:pt x="363028" y="364849"/>
                    <a:pt x="399636" y="392767"/>
                    <a:pt x="428245" y="367618"/>
                  </a:cubicBezTo>
                  <a:cubicBezTo>
                    <a:pt x="460316" y="339393"/>
                    <a:pt x="425784" y="296094"/>
                    <a:pt x="409634" y="268176"/>
                  </a:cubicBezTo>
                  <a:cubicBezTo>
                    <a:pt x="401943" y="254564"/>
                    <a:pt x="386561" y="243258"/>
                    <a:pt x="382408" y="226723"/>
                  </a:cubicBezTo>
                  <a:cubicBezTo>
                    <a:pt x="375717" y="201344"/>
                    <a:pt x="392637" y="184117"/>
                    <a:pt x="390099" y="161736"/>
                  </a:cubicBezTo>
                  <a:cubicBezTo>
                    <a:pt x="387792" y="140664"/>
                    <a:pt x="376640" y="137203"/>
                    <a:pt x="366104" y="123283"/>
                  </a:cubicBezTo>
                  <a:cubicBezTo>
                    <a:pt x="349569" y="101595"/>
                    <a:pt x="346262" y="88367"/>
                    <a:pt x="335341" y="62449"/>
                  </a:cubicBezTo>
                  <a:cubicBezTo>
                    <a:pt x="321344" y="29379"/>
                    <a:pt x="294272" y="19150"/>
                    <a:pt x="263279" y="2461"/>
                  </a:cubicBezTo>
                  <a:cubicBezTo>
                    <a:pt x="260898" y="1154"/>
                    <a:pt x="258286" y="315"/>
                    <a:pt x="255588" y="0"/>
                  </a:cubicBezTo>
                  <a:close/>
                </a:path>
              </a:pathLst>
            </a:custGeom>
            <a:solidFill>
              <a:srgbClr val="E1871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5D74A5-AF5E-ACD9-77C4-99DC5B2E6FCB}"/>
                </a:ext>
              </a:extLst>
            </p:cNvPr>
            <p:cNvSpPr/>
            <p:nvPr/>
          </p:nvSpPr>
          <p:spPr>
            <a:xfrm>
              <a:off x="10869579" y="1474128"/>
              <a:ext cx="207651" cy="215341"/>
            </a:xfrm>
            <a:custGeom>
              <a:avLst/>
              <a:gdLst>
                <a:gd name="connsiteX0" fmla="*/ 27512 w 207650"/>
                <a:gd name="connsiteY0" fmla="*/ 14734 h 215341"/>
                <a:gd name="connsiteX1" fmla="*/ 33588 w 207650"/>
                <a:gd name="connsiteY1" fmla="*/ 23348 h 215341"/>
                <a:gd name="connsiteX2" fmla="*/ 5440 w 207650"/>
                <a:gd name="connsiteY2" fmla="*/ 167088 h 215341"/>
                <a:gd name="connsiteX3" fmla="*/ 31050 w 207650"/>
                <a:gd name="connsiteY3" fmla="*/ 217924 h 215341"/>
                <a:gd name="connsiteX4" fmla="*/ 78656 w 207650"/>
                <a:gd name="connsiteY4" fmla="*/ 187161 h 215341"/>
                <a:gd name="connsiteX5" fmla="*/ 131568 w 207650"/>
                <a:gd name="connsiteY5" fmla="*/ 179931 h 215341"/>
                <a:gd name="connsiteX6" fmla="*/ 37126 w 207650"/>
                <a:gd name="connsiteY6" fmla="*/ 198 h 215341"/>
                <a:gd name="connsiteX7" fmla="*/ 27174 w 207650"/>
                <a:gd name="connsiteY7" fmla="*/ 12711 h 215341"/>
                <a:gd name="connsiteX8" fmla="*/ 27204 w 207650"/>
                <a:gd name="connsiteY8" fmla="*/ 12965 h 21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50" h="215341">
                  <a:moveTo>
                    <a:pt x="27512" y="14734"/>
                  </a:moveTo>
                  <a:cubicBezTo>
                    <a:pt x="27927" y="18457"/>
                    <a:pt x="30219" y="21709"/>
                    <a:pt x="33588" y="23348"/>
                  </a:cubicBezTo>
                  <a:cubicBezTo>
                    <a:pt x="89192" y="48266"/>
                    <a:pt x="16822" y="132864"/>
                    <a:pt x="5440" y="167088"/>
                  </a:cubicBezTo>
                  <a:cubicBezTo>
                    <a:pt x="-3328" y="193621"/>
                    <a:pt x="-5635" y="227768"/>
                    <a:pt x="31050" y="217924"/>
                  </a:cubicBezTo>
                  <a:cubicBezTo>
                    <a:pt x="47508" y="213463"/>
                    <a:pt x="60505" y="193467"/>
                    <a:pt x="78656" y="187161"/>
                  </a:cubicBezTo>
                  <a:cubicBezTo>
                    <a:pt x="95575" y="181162"/>
                    <a:pt x="113956" y="183008"/>
                    <a:pt x="131568" y="179931"/>
                  </a:cubicBezTo>
                  <a:cubicBezTo>
                    <a:pt x="339219" y="143323"/>
                    <a:pt x="102574" y="-6185"/>
                    <a:pt x="37126" y="198"/>
                  </a:cubicBezTo>
                  <a:cubicBezTo>
                    <a:pt x="30919" y="905"/>
                    <a:pt x="26466" y="6507"/>
                    <a:pt x="27174" y="12711"/>
                  </a:cubicBezTo>
                  <a:cubicBezTo>
                    <a:pt x="27181" y="12796"/>
                    <a:pt x="27189" y="12880"/>
                    <a:pt x="27204" y="12965"/>
                  </a:cubicBezTo>
                  <a:close/>
                </a:path>
              </a:pathLst>
            </a:custGeom>
            <a:solidFill>
              <a:srgbClr val="E1871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AC580FE-5CE9-B306-F08C-ED4BC1791052}"/>
                </a:ext>
              </a:extLst>
            </p:cNvPr>
            <p:cNvSpPr/>
            <p:nvPr/>
          </p:nvSpPr>
          <p:spPr>
            <a:xfrm>
              <a:off x="10762381" y="1766264"/>
              <a:ext cx="753694" cy="1069014"/>
            </a:xfrm>
            <a:custGeom>
              <a:avLst/>
              <a:gdLst>
                <a:gd name="connsiteX0" fmla="*/ 608307 w 753694"/>
                <a:gd name="connsiteY0" fmla="*/ 26459 h 1069014"/>
                <a:gd name="connsiteX1" fmla="*/ 602078 w 753694"/>
                <a:gd name="connsiteY1" fmla="*/ 32766 h 1069014"/>
                <a:gd name="connsiteX2" fmla="*/ 541244 w 753694"/>
                <a:gd name="connsiteY2" fmla="*/ 54608 h 1069014"/>
                <a:gd name="connsiteX3" fmla="*/ 491254 w 753694"/>
                <a:gd name="connsiteY3" fmla="*/ 22768 h 1069014"/>
                <a:gd name="connsiteX4" fmla="*/ 415730 w 753694"/>
                <a:gd name="connsiteY4" fmla="*/ 46609 h 1069014"/>
                <a:gd name="connsiteX5" fmla="*/ 425959 w 753694"/>
                <a:gd name="connsiteY5" fmla="*/ 120517 h 1069014"/>
                <a:gd name="connsiteX6" fmla="*/ 481871 w 753694"/>
                <a:gd name="connsiteY6" fmla="*/ 131746 h 1069014"/>
                <a:gd name="connsiteX7" fmla="*/ 438187 w 753694"/>
                <a:gd name="connsiteY7" fmla="*/ 172661 h 1069014"/>
                <a:gd name="connsiteX8" fmla="*/ 325210 w 753694"/>
                <a:gd name="connsiteY8" fmla="*/ 174814 h 1069014"/>
                <a:gd name="connsiteX9" fmla="*/ 299062 w 753694"/>
                <a:gd name="connsiteY9" fmla="*/ 213883 h 1069014"/>
                <a:gd name="connsiteX10" fmla="*/ 238535 w 753694"/>
                <a:gd name="connsiteY10" fmla="*/ 260027 h 1069014"/>
                <a:gd name="connsiteX11" fmla="*/ 350590 w 753694"/>
                <a:gd name="connsiteY11" fmla="*/ 266872 h 1069014"/>
                <a:gd name="connsiteX12" fmla="*/ 457337 w 753694"/>
                <a:gd name="connsiteY12" fmla="*/ 333013 h 1069014"/>
                <a:gd name="connsiteX13" fmla="*/ 501405 w 753694"/>
                <a:gd name="connsiteY13" fmla="*/ 320938 h 1069014"/>
                <a:gd name="connsiteX14" fmla="*/ 533399 w 753694"/>
                <a:gd name="connsiteY14" fmla="*/ 310479 h 1069014"/>
                <a:gd name="connsiteX15" fmla="*/ 544474 w 753694"/>
                <a:gd name="connsiteY15" fmla="*/ 360161 h 1069014"/>
                <a:gd name="connsiteX16" fmla="*/ 487331 w 753694"/>
                <a:gd name="connsiteY16" fmla="*/ 395077 h 1069014"/>
                <a:gd name="connsiteX17" fmla="*/ 487331 w 753694"/>
                <a:gd name="connsiteY17" fmla="*/ 473446 h 1069014"/>
                <a:gd name="connsiteX18" fmla="*/ 393120 w 753694"/>
                <a:gd name="connsiteY18" fmla="*/ 423302 h 1069014"/>
                <a:gd name="connsiteX19" fmla="*/ 354666 w 753694"/>
                <a:gd name="connsiteY19" fmla="*/ 398230 h 1069014"/>
                <a:gd name="connsiteX20" fmla="*/ 333747 w 753694"/>
                <a:gd name="connsiteY20" fmla="*/ 354008 h 1069014"/>
                <a:gd name="connsiteX21" fmla="*/ 221769 w 753694"/>
                <a:gd name="connsiteY21" fmla="*/ 347856 h 1069014"/>
                <a:gd name="connsiteX22" fmla="*/ 133710 w 753694"/>
                <a:gd name="connsiteY22" fmla="*/ 385694 h 1069014"/>
                <a:gd name="connsiteX23" fmla="*/ 56803 w 753694"/>
                <a:gd name="connsiteY23" fmla="*/ 558121 h 1069014"/>
                <a:gd name="connsiteX24" fmla="*/ 145016 w 753694"/>
                <a:gd name="connsiteY24" fmla="*/ 621031 h 1069014"/>
                <a:gd name="connsiteX25" fmla="*/ 192545 w 753694"/>
                <a:gd name="connsiteY25" fmla="*/ 714397 h 1069014"/>
                <a:gd name="connsiteX26" fmla="*/ 153168 w 753694"/>
                <a:gd name="connsiteY26" fmla="*/ 797303 h 1069014"/>
                <a:gd name="connsiteX27" fmla="*/ 126712 w 753694"/>
                <a:gd name="connsiteY27" fmla="*/ 885978 h 1069014"/>
                <a:gd name="connsiteX28" fmla="*/ 8812 w 753694"/>
                <a:gd name="connsiteY28" fmla="*/ 1018874 h 1069014"/>
                <a:gd name="connsiteX29" fmla="*/ 54111 w 753694"/>
                <a:gd name="connsiteY29" fmla="*/ 1062173 h 1069014"/>
                <a:gd name="connsiteX30" fmla="*/ 179009 w 753694"/>
                <a:gd name="connsiteY30" fmla="*/ 1024873 h 1069014"/>
                <a:gd name="connsiteX31" fmla="*/ 331517 w 753694"/>
                <a:gd name="connsiteY31" fmla="*/ 910896 h 1069014"/>
                <a:gd name="connsiteX32" fmla="*/ 377277 w 753694"/>
                <a:gd name="connsiteY32" fmla="*/ 836988 h 1069014"/>
                <a:gd name="connsiteX33" fmla="*/ 475564 w 753694"/>
                <a:gd name="connsiteY33" fmla="*/ 761234 h 1069014"/>
                <a:gd name="connsiteX34" fmla="*/ 487870 w 753694"/>
                <a:gd name="connsiteY34" fmla="*/ 710936 h 1069014"/>
                <a:gd name="connsiteX35" fmla="*/ 526324 w 753694"/>
                <a:gd name="connsiteY35" fmla="*/ 666099 h 1069014"/>
                <a:gd name="connsiteX36" fmla="*/ 577313 w 753694"/>
                <a:gd name="connsiteY36" fmla="*/ 630414 h 1069014"/>
                <a:gd name="connsiteX37" fmla="*/ 573699 w 753694"/>
                <a:gd name="connsiteY37" fmla="*/ 556737 h 1069014"/>
                <a:gd name="connsiteX38" fmla="*/ 586696 w 753694"/>
                <a:gd name="connsiteY38" fmla="*/ 754620 h 1069014"/>
                <a:gd name="connsiteX39" fmla="*/ 621997 w 753694"/>
                <a:gd name="connsiteY39" fmla="*/ 788459 h 1069014"/>
                <a:gd name="connsiteX40" fmla="*/ 690291 w 753694"/>
                <a:gd name="connsiteY40" fmla="*/ 719242 h 1069014"/>
                <a:gd name="connsiteX41" fmla="*/ 752509 w 753694"/>
                <a:gd name="connsiteY41" fmla="*/ 544662 h 1069014"/>
                <a:gd name="connsiteX42" fmla="*/ 750048 w 753694"/>
                <a:gd name="connsiteY42" fmla="*/ 292713 h 1069014"/>
                <a:gd name="connsiteX43" fmla="*/ 624227 w 753694"/>
                <a:gd name="connsiteY43" fmla="*/ 31689 h 1069014"/>
                <a:gd name="connsiteX44" fmla="*/ 608307 w 753694"/>
                <a:gd name="connsiteY44" fmla="*/ 26459 h 106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53694" h="1069014">
                  <a:moveTo>
                    <a:pt x="608307" y="26459"/>
                  </a:moveTo>
                  <a:cubicBezTo>
                    <a:pt x="605592" y="27821"/>
                    <a:pt x="603400" y="30036"/>
                    <a:pt x="602078" y="32766"/>
                  </a:cubicBezTo>
                  <a:cubicBezTo>
                    <a:pt x="590772" y="54454"/>
                    <a:pt x="563009" y="55838"/>
                    <a:pt x="541244" y="54608"/>
                  </a:cubicBezTo>
                  <a:cubicBezTo>
                    <a:pt x="508173" y="52531"/>
                    <a:pt x="513941" y="49070"/>
                    <a:pt x="491254" y="22768"/>
                  </a:cubicBezTo>
                  <a:cubicBezTo>
                    <a:pt x="453261" y="-21300"/>
                    <a:pt x="439572" y="5156"/>
                    <a:pt x="415730" y="46609"/>
                  </a:cubicBezTo>
                  <a:cubicBezTo>
                    <a:pt x="400349" y="73450"/>
                    <a:pt x="369586" y="120825"/>
                    <a:pt x="425959" y="120517"/>
                  </a:cubicBezTo>
                  <a:cubicBezTo>
                    <a:pt x="446955" y="120517"/>
                    <a:pt x="483332" y="80756"/>
                    <a:pt x="481871" y="131746"/>
                  </a:cubicBezTo>
                  <a:cubicBezTo>
                    <a:pt x="481256" y="153434"/>
                    <a:pt x="455030" y="168431"/>
                    <a:pt x="438187" y="172661"/>
                  </a:cubicBezTo>
                  <a:cubicBezTo>
                    <a:pt x="394812" y="183428"/>
                    <a:pt x="362818" y="137514"/>
                    <a:pt x="325210" y="174814"/>
                  </a:cubicBezTo>
                  <a:cubicBezTo>
                    <a:pt x="313905" y="186042"/>
                    <a:pt x="311444" y="203347"/>
                    <a:pt x="299062" y="213883"/>
                  </a:cubicBezTo>
                  <a:cubicBezTo>
                    <a:pt x="283680" y="226803"/>
                    <a:pt x="239381" y="233033"/>
                    <a:pt x="238535" y="260027"/>
                  </a:cubicBezTo>
                  <a:cubicBezTo>
                    <a:pt x="236920" y="316170"/>
                    <a:pt x="325825" y="272179"/>
                    <a:pt x="350590" y="266872"/>
                  </a:cubicBezTo>
                  <a:cubicBezTo>
                    <a:pt x="427497" y="250491"/>
                    <a:pt x="404963" y="308402"/>
                    <a:pt x="457337" y="333013"/>
                  </a:cubicBezTo>
                  <a:cubicBezTo>
                    <a:pt x="484409" y="345779"/>
                    <a:pt x="479948" y="332474"/>
                    <a:pt x="501405" y="320938"/>
                  </a:cubicBezTo>
                  <a:cubicBezTo>
                    <a:pt x="515710" y="313248"/>
                    <a:pt x="513711" y="297866"/>
                    <a:pt x="533399" y="310479"/>
                  </a:cubicBezTo>
                  <a:cubicBezTo>
                    <a:pt x="543397" y="316785"/>
                    <a:pt x="547550" y="349855"/>
                    <a:pt x="544474" y="360161"/>
                  </a:cubicBezTo>
                  <a:cubicBezTo>
                    <a:pt x="534860" y="392539"/>
                    <a:pt x="509096" y="379465"/>
                    <a:pt x="487331" y="395077"/>
                  </a:cubicBezTo>
                  <a:cubicBezTo>
                    <a:pt x="451031" y="421303"/>
                    <a:pt x="488639" y="440683"/>
                    <a:pt x="487331" y="473446"/>
                  </a:cubicBezTo>
                  <a:cubicBezTo>
                    <a:pt x="443879" y="478214"/>
                    <a:pt x="423344" y="444067"/>
                    <a:pt x="393120" y="423302"/>
                  </a:cubicBezTo>
                  <a:cubicBezTo>
                    <a:pt x="379584" y="413996"/>
                    <a:pt x="364125" y="411151"/>
                    <a:pt x="354666" y="398230"/>
                  </a:cubicBezTo>
                  <a:cubicBezTo>
                    <a:pt x="342130" y="381541"/>
                    <a:pt x="358973" y="371466"/>
                    <a:pt x="333747" y="354008"/>
                  </a:cubicBezTo>
                  <a:cubicBezTo>
                    <a:pt x="301907" y="331859"/>
                    <a:pt x="258531" y="350009"/>
                    <a:pt x="221769" y="347856"/>
                  </a:cubicBezTo>
                  <a:cubicBezTo>
                    <a:pt x="175087" y="345087"/>
                    <a:pt x="159782" y="351086"/>
                    <a:pt x="133710" y="385694"/>
                  </a:cubicBezTo>
                  <a:cubicBezTo>
                    <a:pt x="99256" y="431839"/>
                    <a:pt x="34346" y="493365"/>
                    <a:pt x="56803" y="558121"/>
                  </a:cubicBezTo>
                  <a:cubicBezTo>
                    <a:pt x="69954" y="596575"/>
                    <a:pt x="112099" y="606880"/>
                    <a:pt x="145016" y="621031"/>
                  </a:cubicBezTo>
                  <a:cubicBezTo>
                    <a:pt x="201620" y="645257"/>
                    <a:pt x="224230" y="659947"/>
                    <a:pt x="192545" y="714397"/>
                  </a:cubicBezTo>
                  <a:cubicBezTo>
                    <a:pt x="176702" y="741699"/>
                    <a:pt x="159013" y="767079"/>
                    <a:pt x="153168" y="797303"/>
                  </a:cubicBezTo>
                  <a:cubicBezTo>
                    <a:pt x="146631" y="830989"/>
                    <a:pt x="147477" y="856215"/>
                    <a:pt x="126712" y="885978"/>
                  </a:cubicBezTo>
                  <a:cubicBezTo>
                    <a:pt x="91180" y="936967"/>
                    <a:pt x="35884" y="958732"/>
                    <a:pt x="8812" y="1018874"/>
                  </a:cubicBezTo>
                  <a:cubicBezTo>
                    <a:pt x="-12953" y="1067326"/>
                    <a:pt x="6890" y="1079400"/>
                    <a:pt x="54111" y="1062173"/>
                  </a:cubicBezTo>
                  <a:cubicBezTo>
                    <a:pt x="95487" y="1046791"/>
                    <a:pt x="137633" y="1037947"/>
                    <a:pt x="179009" y="1024873"/>
                  </a:cubicBezTo>
                  <a:cubicBezTo>
                    <a:pt x="230537" y="1008568"/>
                    <a:pt x="299600" y="952657"/>
                    <a:pt x="331517" y="910896"/>
                  </a:cubicBezTo>
                  <a:cubicBezTo>
                    <a:pt x="349205" y="887823"/>
                    <a:pt x="358511" y="858676"/>
                    <a:pt x="377277" y="836988"/>
                  </a:cubicBezTo>
                  <a:cubicBezTo>
                    <a:pt x="404886" y="804994"/>
                    <a:pt x="449647" y="792997"/>
                    <a:pt x="475564" y="761234"/>
                  </a:cubicBezTo>
                  <a:cubicBezTo>
                    <a:pt x="495253" y="737162"/>
                    <a:pt x="481256" y="735854"/>
                    <a:pt x="487870" y="710936"/>
                  </a:cubicBezTo>
                  <a:cubicBezTo>
                    <a:pt x="493023" y="691402"/>
                    <a:pt x="511557" y="676866"/>
                    <a:pt x="526324" y="666099"/>
                  </a:cubicBezTo>
                  <a:cubicBezTo>
                    <a:pt x="542705" y="654178"/>
                    <a:pt x="568546" y="650718"/>
                    <a:pt x="577313" y="630414"/>
                  </a:cubicBezTo>
                  <a:cubicBezTo>
                    <a:pt x="586850" y="608034"/>
                    <a:pt x="565623" y="578886"/>
                    <a:pt x="573699" y="556737"/>
                  </a:cubicBezTo>
                  <a:cubicBezTo>
                    <a:pt x="648607" y="564966"/>
                    <a:pt x="602693" y="715012"/>
                    <a:pt x="586696" y="754620"/>
                  </a:cubicBezTo>
                  <a:cubicBezTo>
                    <a:pt x="567238" y="802918"/>
                    <a:pt x="582543" y="834219"/>
                    <a:pt x="621997" y="788459"/>
                  </a:cubicBezTo>
                  <a:cubicBezTo>
                    <a:pt x="643992" y="762926"/>
                    <a:pt x="667680" y="741930"/>
                    <a:pt x="690291" y="719242"/>
                  </a:cubicBezTo>
                  <a:cubicBezTo>
                    <a:pt x="749202" y="659870"/>
                    <a:pt x="750278" y="620493"/>
                    <a:pt x="752509" y="544662"/>
                  </a:cubicBezTo>
                  <a:cubicBezTo>
                    <a:pt x="754816" y="465063"/>
                    <a:pt x="761507" y="373312"/>
                    <a:pt x="750048" y="292713"/>
                  </a:cubicBezTo>
                  <a:cubicBezTo>
                    <a:pt x="736743" y="199424"/>
                    <a:pt x="670525" y="112519"/>
                    <a:pt x="624227" y="31689"/>
                  </a:cubicBezTo>
                  <a:cubicBezTo>
                    <a:pt x="621058" y="26106"/>
                    <a:pt x="614167" y="23845"/>
                    <a:pt x="608307" y="26459"/>
                  </a:cubicBezTo>
                  <a:close/>
                </a:path>
              </a:pathLst>
            </a:custGeom>
            <a:solidFill>
              <a:srgbClr val="E1871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12A280-A0B4-D0BE-C5DB-BCA614C9D7F5}"/>
                </a:ext>
              </a:extLst>
            </p:cNvPr>
            <p:cNvSpPr/>
            <p:nvPr/>
          </p:nvSpPr>
          <p:spPr>
            <a:xfrm>
              <a:off x="10960584" y="2702458"/>
              <a:ext cx="399920" cy="292249"/>
            </a:xfrm>
            <a:custGeom>
              <a:avLst/>
              <a:gdLst>
                <a:gd name="connsiteX0" fmla="*/ 400107 w 399919"/>
                <a:gd name="connsiteY0" fmla="*/ 6926 h 292248"/>
                <a:gd name="connsiteX1" fmla="*/ 393185 w 399919"/>
                <a:gd name="connsiteY1" fmla="*/ 543 h 292248"/>
                <a:gd name="connsiteX2" fmla="*/ 348194 w 399919"/>
                <a:gd name="connsiteY2" fmla="*/ 20693 h 292248"/>
                <a:gd name="connsiteX3" fmla="*/ 311125 w 399919"/>
                <a:gd name="connsiteY3" fmla="*/ 69529 h 292248"/>
                <a:gd name="connsiteX4" fmla="*/ 235832 w 399919"/>
                <a:gd name="connsiteY4" fmla="*/ 121365 h 292248"/>
                <a:gd name="connsiteX5" fmla="*/ 141467 w 399919"/>
                <a:gd name="connsiteY5" fmla="*/ 181276 h 292248"/>
                <a:gd name="connsiteX6" fmla="*/ 38257 w 399919"/>
                <a:gd name="connsiteY6" fmla="*/ 214577 h 292248"/>
                <a:gd name="connsiteX7" fmla="*/ 264 w 399919"/>
                <a:gd name="connsiteY7" fmla="*/ 279333 h 292248"/>
                <a:gd name="connsiteX8" fmla="*/ 84094 w 399919"/>
                <a:gd name="connsiteY8" fmla="*/ 270104 h 292248"/>
                <a:gd name="connsiteX9" fmla="*/ 267903 w 399919"/>
                <a:gd name="connsiteY9" fmla="*/ 163279 h 292248"/>
                <a:gd name="connsiteX10" fmla="*/ 399569 w 399919"/>
                <a:gd name="connsiteY10" fmla="*/ 17155 h 29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919" h="292248">
                  <a:moveTo>
                    <a:pt x="400107" y="6926"/>
                  </a:moveTo>
                  <a:cubicBezTo>
                    <a:pt x="400107" y="3081"/>
                    <a:pt x="396338" y="-1611"/>
                    <a:pt x="393185" y="543"/>
                  </a:cubicBezTo>
                  <a:cubicBezTo>
                    <a:pt x="372651" y="14232"/>
                    <a:pt x="359807" y="11541"/>
                    <a:pt x="348194" y="20693"/>
                  </a:cubicBezTo>
                  <a:cubicBezTo>
                    <a:pt x="336581" y="29845"/>
                    <a:pt x="321815" y="56762"/>
                    <a:pt x="311125" y="69529"/>
                  </a:cubicBezTo>
                  <a:cubicBezTo>
                    <a:pt x="287437" y="97831"/>
                    <a:pt x="269056" y="104291"/>
                    <a:pt x="235832" y="121365"/>
                  </a:cubicBezTo>
                  <a:cubicBezTo>
                    <a:pt x="202608" y="138438"/>
                    <a:pt x="177536" y="168278"/>
                    <a:pt x="141467" y="181276"/>
                  </a:cubicBezTo>
                  <a:cubicBezTo>
                    <a:pt x="107473" y="193504"/>
                    <a:pt x="65943" y="186813"/>
                    <a:pt x="38257" y="214577"/>
                  </a:cubicBezTo>
                  <a:cubicBezTo>
                    <a:pt x="27643" y="225267"/>
                    <a:pt x="1879" y="264566"/>
                    <a:pt x="264" y="279333"/>
                  </a:cubicBezTo>
                  <a:cubicBezTo>
                    <a:pt x="-4504" y="321093"/>
                    <a:pt x="56484" y="283024"/>
                    <a:pt x="84094" y="270104"/>
                  </a:cubicBezTo>
                  <a:cubicBezTo>
                    <a:pt x="149081" y="239725"/>
                    <a:pt x="206300" y="198503"/>
                    <a:pt x="267903" y="163279"/>
                  </a:cubicBezTo>
                  <a:cubicBezTo>
                    <a:pt x="329506" y="128056"/>
                    <a:pt x="383879" y="88371"/>
                    <a:pt x="399569" y="17155"/>
                  </a:cubicBezTo>
                  <a:close/>
                </a:path>
              </a:pathLst>
            </a:custGeom>
            <a:solidFill>
              <a:srgbClr val="E1871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6B26311-39D4-E620-1093-91824A930059}"/>
                </a:ext>
              </a:extLst>
            </p:cNvPr>
            <p:cNvSpPr/>
            <p:nvPr/>
          </p:nvSpPr>
          <p:spPr>
            <a:xfrm>
              <a:off x="10569004" y="875448"/>
              <a:ext cx="315321" cy="315321"/>
            </a:xfrm>
            <a:custGeom>
              <a:avLst/>
              <a:gdLst>
                <a:gd name="connsiteX0" fmla="*/ 320859 w 315321"/>
                <a:gd name="connsiteY0" fmla="*/ 160429 h 315320"/>
                <a:gd name="connsiteX1" fmla="*/ 160429 w 315321"/>
                <a:gd name="connsiteY1" fmla="*/ 320858 h 315320"/>
                <a:gd name="connsiteX2" fmla="*/ 0 w 315321"/>
                <a:gd name="connsiteY2" fmla="*/ 160429 h 315320"/>
                <a:gd name="connsiteX3" fmla="*/ 160429 w 315321"/>
                <a:gd name="connsiteY3" fmla="*/ 0 h 315320"/>
                <a:gd name="connsiteX4" fmla="*/ 320859 w 315321"/>
                <a:gd name="connsiteY4" fmla="*/ 160429 h 3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21" h="315320">
                  <a:moveTo>
                    <a:pt x="320859" y="160429"/>
                  </a:moveTo>
                  <a:cubicBezTo>
                    <a:pt x="320859" y="249032"/>
                    <a:pt x="249032" y="320858"/>
                    <a:pt x="160429" y="320858"/>
                  </a:cubicBezTo>
                  <a:cubicBezTo>
                    <a:pt x="71827" y="320858"/>
                    <a:pt x="0" y="249032"/>
                    <a:pt x="0" y="160429"/>
                  </a:cubicBezTo>
                  <a:cubicBezTo>
                    <a:pt x="0" y="71827"/>
                    <a:pt x="71827" y="0"/>
                    <a:pt x="160429" y="0"/>
                  </a:cubicBezTo>
                  <a:cubicBezTo>
                    <a:pt x="249032" y="0"/>
                    <a:pt x="320859" y="71827"/>
                    <a:pt x="320859" y="160429"/>
                  </a:cubicBezTo>
                  <a:close/>
                </a:path>
              </a:pathLst>
            </a:custGeom>
            <a:solidFill>
              <a:srgbClr val="73A76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37B7B97-B78E-EBF5-6787-03390A3DFE3C}"/>
                </a:ext>
              </a:extLst>
            </p:cNvPr>
            <p:cNvSpPr/>
            <p:nvPr/>
          </p:nvSpPr>
          <p:spPr>
            <a:xfrm>
              <a:off x="10723127" y="1042087"/>
              <a:ext cx="92289" cy="92289"/>
            </a:xfrm>
            <a:custGeom>
              <a:avLst/>
              <a:gdLst>
                <a:gd name="connsiteX0" fmla="*/ 461 w 92289"/>
                <a:gd name="connsiteY0" fmla="*/ 27398 h 92289"/>
                <a:gd name="connsiteX1" fmla="*/ 0 w 92289"/>
                <a:gd name="connsiteY1" fmla="*/ 28398 h 92289"/>
                <a:gd name="connsiteX2" fmla="*/ 3384 w 92289"/>
                <a:gd name="connsiteY2" fmla="*/ 32397 h 92289"/>
                <a:gd name="connsiteX3" fmla="*/ 19227 w 92289"/>
                <a:gd name="connsiteY3" fmla="*/ 43472 h 92289"/>
                <a:gd name="connsiteX4" fmla="*/ 45299 w 92289"/>
                <a:gd name="connsiteY4" fmla="*/ 63237 h 92289"/>
                <a:gd name="connsiteX5" fmla="*/ 57681 w 92289"/>
                <a:gd name="connsiteY5" fmla="*/ 71850 h 92289"/>
                <a:gd name="connsiteX6" fmla="*/ 70755 w 92289"/>
                <a:gd name="connsiteY6" fmla="*/ 82002 h 92289"/>
                <a:gd name="connsiteX7" fmla="*/ 88213 w 92289"/>
                <a:gd name="connsiteY7" fmla="*/ 96307 h 92289"/>
                <a:gd name="connsiteX8" fmla="*/ 92289 w 92289"/>
                <a:gd name="connsiteY8" fmla="*/ 98460 h 92289"/>
                <a:gd name="connsiteX9" fmla="*/ 91520 w 92289"/>
                <a:gd name="connsiteY9" fmla="*/ 92692 h 92289"/>
                <a:gd name="connsiteX10" fmla="*/ 79522 w 92289"/>
                <a:gd name="connsiteY10" fmla="*/ 76696 h 92289"/>
                <a:gd name="connsiteX11" fmla="*/ 74523 w 92289"/>
                <a:gd name="connsiteY11" fmla="*/ 69466 h 92289"/>
                <a:gd name="connsiteX12" fmla="*/ 51451 w 92289"/>
                <a:gd name="connsiteY12" fmla="*/ 38165 h 92289"/>
                <a:gd name="connsiteX13" fmla="*/ 36070 w 92289"/>
                <a:gd name="connsiteY13" fmla="*/ 18246 h 92289"/>
                <a:gd name="connsiteX14" fmla="*/ 31147 w 92289"/>
                <a:gd name="connsiteY14" fmla="*/ 10555 h 92289"/>
                <a:gd name="connsiteX15" fmla="*/ 21996 w 92289"/>
                <a:gd name="connsiteY15" fmla="*/ 19 h 92289"/>
                <a:gd name="connsiteX16" fmla="*/ 15535 w 92289"/>
                <a:gd name="connsiteY16" fmla="*/ 6479 h 92289"/>
                <a:gd name="connsiteX17" fmla="*/ 769 w 92289"/>
                <a:gd name="connsiteY17" fmla="*/ 27167 h 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289" h="92289">
                  <a:moveTo>
                    <a:pt x="461" y="27398"/>
                  </a:moveTo>
                  <a:cubicBezTo>
                    <a:pt x="200" y="27670"/>
                    <a:pt x="38" y="28022"/>
                    <a:pt x="0" y="28398"/>
                  </a:cubicBezTo>
                  <a:cubicBezTo>
                    <a:pt x="0" y="29705"/>
                    <a:pt x="1846" y="31320"/>
                    <a:pt x="3384" y="32397"/>
                  </a:cubicBezTo>
                  <a:lnTo>
                    <a:pt x="19227" y="43472"/>
                  </a:lnTo>
                  <a:cubicBezTo>
                    <a:pt x="29225" y="50393"/>
                    <a:pt x="35685" y="55854"/>
                    <a:pt x="45299" y="63237"/>
                  </a:cubicBezTo>
                  <a:cubicBezTo>
                    <a:pt x="48298" y="65621"/>
                    <a:pt x="54681" y="69543"/>
                    <a:pt x="57681" y="71850"/>
                  </a:cubicBezTo>
                  <a:lnTo>
                    <a:pt x="70755" y="82002"/>
                  </a:lnTo>
                  <a:cubicBezTo>
                    <a:pt x="78446" y="88078"/>
                    <a:pt x="80676" y="90231"/>
                    <a:pt x="88213" y="96307"/>
                  </a:cubicBezTo>
                  <a:cubicBezTo>
                    <a:pt x="89320" y="97425"/>
                    <a:pt x="90743" y="98177"/>
                    <a:pt x="92289" y="98460"/>
                  </a:cubicBezTo>
                  <a:cubicBezTo>
                    <a:pt x="94596" y="98460"/>
                    <a:pt x="93212" y="95000"/>
                    <a:pt x="91520" y="92692"/>
                  </a:cubicBezTo>
                  <a:cubicBezTo>
                    <a:pt x="86829" y="86232"/>
                    <a:pt x="84214" y="83156"/>
                    <a:pt x="79522" y="76696"/>
                  </a:cubicBezTo>
                  <a:cubicBezTo>
                    <a:pt x="78600" y="75388"/>
                    <a:pt x="75523" y="70774"/>
                    <a:pt x="74523" y="69466"/>
                  </a:cubicBezTo>
                  <a:cubicBezTo>
                    <a:pt x="66833" y="59007"/>
                    <a:pt x="59142" y="48624"/>
                    <a:pt x="51451" y="38165"/>
                  </a:cubicBezTo>
                  <a:cubicBezTo>
                    <a:pt x="45683" y="30474"/>
                    <a:pt x="41684" y="26014"/>
                    <a:pt x="36070" y="18246"/>
                  </a:cubicBezTo>
                  <a:cubicBezTo>
                    <a:pt x="35070" y="16862"/>
                    <a:pt x="32147" y="12093"/>
                    <a:pt x="31147" y="10555"/>
                  </a:cubicBezTo>
                  <a:cubicBezTo>
                    <a:pt x="30148" y="9017"/>
                    <a:pt x="24764" y="403"/>
                    <a:pt x="21996" y="19"/>
                  </a:cubicBezTo>
                  <a:cubicBezTo>
                    <a:pt x="19227" y="-366"/>
                    <a:pt x="16535" y="5249"/>
                    <a:pt x="15535" y="6479"/>
                  </a:cubicBezTo>
                  <a:cubicBezTo>
                    <a:pt x="10459" y="13093"/>
                    <a:pt x="5922" y="20476"/>
                    <a:pt x="769" y="27167"/>
                  </a:cubicBezTo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6305D70-924D-C885-E6AD-6788B2F4F5A5}"/>
                </a:ext>
              </a:extLst>
            </p:cNvPr>
            <p:cNvSpPr/>
            <p:nvPr/>
          </p:nvSpPr>
          <p:spPr>
            <a:xfrm>
              <a:off x="10713148" y="929950"/>
              <a:ext cx="46145" cy="107671"/>
            </a:xfrm>
            <a:custGeom>
              <a:avLst/>
              <a:gdLst>
                <a:gd name="connsiteX0" fmla="*/ 29051 w 46144"/>
                <a:gd name="connsiteY0" fmla="*/ 114079 h 107670"/>
                <a:gd name="connsiteX1" fmla="*/ 30051 w 46144"/>
                <a:gd name="connsiteY1" fmla="*/ 114079 h 107670"/>
                <a:gd name="connsiteX2" fmla="*/ 31974 w 46144"/>
                <a:gd name="connsiteY2" fmla="*/ 109233 h 107670"/>
                <a:gd name="connsiteX3" fmla="*/ 35358 w 46144"/>
                <a:gd name="connsiteY3" fmla="*/ 90237 h 107670"/>
                <a:gd name="connsiteX4" fmla="*/ 42049 w 46144"/>
                <a:gd name="connsiteY4" fmla="*/ 58167 h 107670"/>
                <a:gd name="connsiteX5" fmla="*/ 44663 w 46144"/>
                <a:gd name="connsiteY5" fmla="*/ 43401 h 107670"/>
                <a:gd name="connsiteX6" fmla="*/ 48124 w 46144"/>
                <a:gd name="connsiteY6" fmla="*/ 27173 h 107670"/>
                <a:gd name="connsiteX7" fmla="*/ 53508 w 46144"/>
                <a:gd name="connsiteY7" fmla="*/ 5178 h 107670"/>
                <a:gd name="connsiteX8" fmla="*/ 53508 w 46144"/>
                <a:gd name="connsiteY8" fmla="*/ 717 h 107670"/>
                <a:gd name="connsiteX9" fmla="*/ 49201 w 46144"/>
                <a:gd name="connsiteY9" fmla="*/ 4024 h 107670"/>
                <a:gd name="connsiteX10" fmla="*/ 40664 w 46144"/>
                <a:gd name="connsiteY10" fmla="*/ 21866 h 107670"/>
                <a:gd name="connsiteX11" fmla="*/ 36665 w 46144"/>
                <a:gd name="connsiteY11" fmla="*/ 29557 h 107670"/>
                <a:gd name="connsiteX12" fmla="*/ 19899 w 46144"/>
                <a:gd name="connsiteY12" fmla="*/ 64242 h 107670"/>
                <a:gd name="connsiteX13" fmla="*/ 9517 w 46144"/>
                <a:gd name="connsiteY13" fmla="*/ 87315 h 107670"/>
                <a:gd name="connsiteX14" fmla="*/ 5287 w 46144"/>
                <a:gd name="connsiteY14" fmla="*/ 95005 h 107670"/>
                <a:gd name="connsiteX15" fmla="*/ 57 w 46144"/>
                <a:gd name="connsiteY15" fmla="*/ 107849 h 107670"/>
                <a:gd name="connsiteX16" fmla="*/ 7748 w 46144"/>
                <a:gd name="connsiteY16" fmla="*/ 110618 h 107670"/>
                <a:gd name="connsiteX17" fmla="*/ 29128 w 46144"/>
                <a:gd name="connsiteY17" fmla="*/ 114309 h 1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44" h="107670">
                  <a:moveTo>
                    <a:pt x="29051" y="114079"/>
                  </a:moveTo>
                  <a:cubicBezTo>
                    <a:pt x="29374" y="114190"/>
                    <a:pt x="29728" y="114190"/>
                    <a:pt x="30051" y="114079"/>
                  </a:cubicBezTo>
                  <a:cubicBezTo>
                    <a:pt x="31051" y="113540"/>
                    <a:pt x="31666" y="111156"/>
                    <a:pt x="31974" y="109233"/>
                  </a:cubicBezTo>
                  <a:cubicBezTo>
                    <a:pt x="33127" y="102927"/>
                    <a:pt x="34204" y="96544"/>
                    <a:pt x="35358" y="90237"/>
                  </a:cubicBezTo>
                  <a:cubicBezTo>
                    <a:pt x="37434" y="78240"/>
                    <a:pt x="39434" y="70087"/>
                    <a:pt x="42049" y="58167"/>
                  </a:cubicBezTo>
                  <a:cubicBezTo>
                    <a:pt x="42895" y="54475"/>
                    <a:pt x="43741" y="47092"/>
                    <a:pt x="44663" y="43401"/>
                  </a:cubicBezTo>
                  <a:lnTo>
                    <a:pt x="48124" y="27173"/>
                  </a:lnTo>
                  <a:cubicBezTo>
                    <a:pt x="50355" y="17713"/>
                    <a:pt x="51278" y="14714"/>
                    <a:pt x="53508" y="5178"/>
                  </a:cubicBezTo>
                  <a:cubicBezTo>
                    <a:pt x="53877" y="3713"/>
                    <a:pt x="53877" y="2181"/>
                    <a:pt x="53508" y="717"/>
                  </a:cubicBezTo>
                  <a:cubicBezTo>
                    <a:pt x="52662" y="-1360"/>
                    <a:pt x="50432" y="1486"/>
                    <a:pt x="49201" y="4024"/>
                  </a:cubicBezTo>
                  <a:cubicBezTo>
                    <a:pt x="45740" y="11099"/>
                    <a:pt x="44125" y="14791"/>
                    <a:pt x="40664" y="21866"/>
                  </a:cubicBezTo>
                  <a:cubicBezTo>
                    <a:pt x="39972" y="23328"/>
                    <a:pt x="37357" y="28096"/>
                    <a:pt x="36665" y="29557"/>
                  </a:cubicBezTo>
                  <a:cubicBezTo>
                    <a:pt x="31028" y="41093"/>
                    <a:pt x="25437" y="52655"/>
                    <a:pt x="19899" y="64242"/>
                  </a:cubicBezTo>
                  <a:cubicBezTo>
                    <a:pt x="15669" y="72933"/>
                    <a:pt x="13593" y="78393"/>
                    <a:pt x="9517" y="87315"/>
                  </a:cubicBezTo>
                  <a:cubicBezTo>
                    <a:pt x="8748" y="88776"/>
                    <a:pt x="5979" y="93544"/>
                    <a:pt x="5287" y="95005"/>
                  </a:cubicBezTo>
                  <a:cubicBezTo>
                    <a:pt x="3979" y="97620"/>
                    <a:pt x="-558" y="105311"/>
                    <a:pt x="57" y="107849"/>
                  </a:cubicBezTo>
                  <a:cubicBezTo>
                    <a:pt x="672" y="110387"/>
                    <a:pt x="6056" y="110387"/>
                    <a:pt x="7748" y="110618"/>
                  </a:cubicBezTo>
                  <a:cubicBezTo>
                    <a:pt x="14746" y="112156"/>
                    <a:pt x="22129" y="112771"/>
                    <a:pt x="29128" y="114309"/>
                  </a:cubicBezTo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3842C4B-F8B1-BD95-0F82-C1765363FA66}"/>
                </a:ext>
              </a:extLst>
            </p:cNvPr>
            <p:cNvSpPr/>
            <p:nvPr/>
          </p:nvSpPr>
          <p:spPr>
            <a:xfrm>
              <a:off x="10599880" y="1037285"/>
              <a:ext cx="115361" cy="38454"/>
            </a:xfrm>
            <a:custGeom>
              <a:avLst/>
              <a:gdLst>
                <a:gd name="connsiteX0" fmla="*/ 110095 w 115361"/>
                <a:gd name="connsiteY0" fmla="*/ 1514 h 38453"/>
                <a:gd name="connsiteX1" fmla="*/ 109480 w 115361"/>
                <a:gd name="connsiteY1" fmla="*/ 361 h 38453"/>
                <a:gd name="connsiteX2" fmla="*/ 104250 w 115361"/>
                <a:gd name="connsiteY2" fmla="*/ 822 h 38453"/>
                <a:gd name="connsiteX3" fmla="*/ 86177 w 115361"/>
                <a:gd name="connsiteY3" fmla="*/ 7744 h 38453"/>
                <a:gd name="connsiteX4" fmla="*/ 55414 w 115361"/>
                <a:gd name="connsiteY4" fmla="*/ 18050 h 38453"/>
                <a:gd name="connsiteX5" fmla="*/ 41340 w 115361"/>
                <a:gd name="connsiteY5" fmla="*/ 23433 h 38453"/>
                <a:gd name="connsiteX6" fmla="*/ 25958 w 115361"/>
                <a:gd name="connsiteY6" fmla="*/ 28509 h 38453"/>
                <a:gd name="connsiteX7" fmla="*/ 4194 w 115361"/>
                <a:gd name="connsiteY7" fmla="*/ 34739 h 38453"/>
                <a:gd name="connsiteX8" fmla="*/ 271 w 115361"/>
                <a:gd name="connsiteY8" fmla="*/ 36892 h 38453"/>
                <a:gd name="connsiteX9" fmla="*/ 5501 w 115361"/>
                <a:gd name="connsiteY9" fmla="*/ 39968 h 38453"/>
                <a:gd name="connsiteX10" fmla="*/ 25651 w 115361"/>
                <a:gd name="connsiteY10" fmla="*/ 39968 h 38453"/>
                <a:gd name="connsiteX11" fmla="*/ 34495 w 115361"/>
                <a:gd name="connsiteY11" fmla="*/ 39968 h 38453"/>
                <a:gd name="connsiteX12" fmla="*/ 73718 w 115361"/>
                <a:gd name="connsiteY12" fmla="*/ 39968 h 38453"/>
                <a:gd name="connsiteX13" fmla="*/ 99251 w 115361"/>
                <a:gd name="connsiteY13" fmla="*/ 38968 h 38453"/>
                <a:gd name="connsiteX14" fmla="*/ 108250 w 115361"/>
                <a:gd name="connsiteY14" fmla="*/ 39430 h 38453"/>
                <a:gd name="connsiteX15" fmla="*/ 122170 w 115361"/>
                <a:gd name="connsiteY15" fmla="*/ 38199 h 38453"/>
                <a:gd name="connsiteX16" fmla="*/ 120247 w 115361"/>
                <a:gd name="connsiteY16" fmla="*/ 28278 h 38453"/>
                <a:gd name="connsiteX17" fmla="*/ 110787 w 115361"/>
                <a:gd name="connsiteY17" fmla="*/ 1899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1" h="38453">
                  <a:moveTo>
                    <a:pt x="110095" y="1514"/>
                  </a:moveTo>
                  <a:cubicBezTo>
                    <a:pt x="110003" y="1080"/>
                    <a:pt x="109788" y="681"/>
                    <a:pt x="109480" y="361"/>
                  </a:cubicBezTo>
                  <a:cubicBezTo>
                    <a:pt x="108403" y="-485"/>
                    <a:pt x="106019" y="361"/>
                    <a:pt x="104250" y="822"/>
                  </a:cubicBezTo>
                  <a:lnTo>
                    <a:pt x="86177" y="7744"/>
                  </a:lnTo>
                  <a:cubicBezTo>
                    <a:pt x="74795" y="12051"/>
                    <a:pt x="66643" y="14358"/>
                    <a:pt x="55414" y="18050"/>
                  </a:cubicBezTo>
                  <a:cubicBezTo>
                    <a:pt x="51799" y="19203"/>
                    <a:pt x="44955" y="22356"/>
                    <a:pt x="41340" y="23433"/>
                  </a:cubicBezTo>
                  <a:cubicBezTo>
                    <a:pt x="37725" y="24510"/>
                    <a:pt x="28804" y="27509"/>
                    <a:pt x="25958" y="28509"/>
                  </a:cubicBezTo>
                  <a:cubicBezTo>
                    <a:pt x="16653" y="31278"/>
                    <a:pt x="13499" y="31893"/>
                    <a:pt x="4194" y="34739"/>
                  </a:cubicBezTo>
                  <a:cubicBezTo>
                    <a:pt x="2686" y="35002"/>
                    <a:pt x="1302" y="35760"/>
                    <a:pt x="271" y="36892"/>
                  </a:cubicBezTo>
                  <a:cubicBezTo>
                    <a:pt x="-1036" y="38968"/>
                    <a:pt x="2655" y="39968"/>
                    <a:pt x="5501" y="39968"/>
                  </a:cubicBezTo>
                  <a:cubicBezTo>
                    <a:pt x="13192" y="39968"/>
                    <a:pt x="17652" y="39968"/>
                    <a:pt x="25651" y="39968"/>
                  </a:cubicBezTo>
                  <a:lnTo>
                    <a:pt x="34495" y="39968"/>
                  </a:lnTo>
                  <a:cubicBezTo>
                    <a:pt x="47569" y="39968"/>
                    <a:pt x="60644" y="39968"/>
                    <a:pt x="73718" y="39968"/>
                  </a:cubicBezTo>
                  <a:cubicBezTo>
                    <a:pt x="83562" y="39968"/>
                    <a:pt x="89100" y="39122"/>
                    <a:pt x="99251" y="38968"/>
                  </a:cubicBezTo>
                  <a:cubicBezTo>
                    <a:pt x="100943" y="38968"/>
                    <a:pt x="106942" y="39507"/>
                    <a:pt x="108250" y="39430"/>
                  </a:cubicBezTo>
                  <a:cubicBezTo>
                    <a:pt x="111249" y="39430"/>
                    <a:pt x="120401" y="40353"/>
                    <a:pt x="122170" y="38199"/>
                  </a:cubicBezTo>
                  <a:cubicBezTo>
                    <a:pt x="123939" y="36046"/>
                    <a:pt x="120786" y="29970"/>
                    <a:pt x="120247" y="28278"/>
                  </a:cubicBezTo>
                  <a:cubicBezTo>
                    <a:pt x="117402" y="19511"/>
                    <a:pt x="113633" y="10666"/>
                    <a:pt x="110787" y="1899"/>
                  </a:cubicBezTo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B09EFEC-018C-04C5-3CDB-D403BF8AEA88}"/>
                </a:ext>
              </a:extLst>
            </p:cNvPr>
            <p:cNvSpPr/>
            <p:nvPr/>
          </p:nvSpPr>
          <p:spPr>
            <a:xfrm>
              <a:off x="10699903" y="1030107"/>
              <a:ext cx="46145" cy="46145"/>
            </a:xfrm>
            <a:custGeom>
              <a:avLst/>
              <a:gdLst>
                <a:gd name="connsiteX0" fmla="*/ 24531 w 46144"/>
                <a:gd name="connsiteY0" fmla="*/ 46377 h 46144"/>
                <a:gd name="connsiteX1" fmla="*/ 11611 w 46144"/>
                <a:gd name="connsiteY1" fmla="*/ 43224 h 46144"/>
                <a:gd name="connsiteX2" fmla="*/ 2458 w 46144"/>
                <a:gd name="connsiteY2" fmla="*/ 14063 h 46144"/>
                <a:gd name="connsiteX3" fmla="*/ 2920 w 46144"/>
                <a:gd name="connsiteY3" fmla="*/ 13230 h 46144"/>
                <a:gd name="connsiteX4" fmla="*/ 24839 w 46144"/>
                <a:gd name="connsiteY4" fmla="*/ 2 h 46144"/>
                <a:gd name="connsiteX5" fmla="*/ 35759 w 46144"/>
                <a:gd name="connsiteY5" fmla="*/ 2693 h 46144"/>
                <a:gd name="connsiteX6" fmla="*/ 46065 w 46144"/>
                <a:gd name="connsiteY6" fmla="*/ 32149 h 46144"/>
                <a:gd name="connsiteX7" fmla="*/ 24531 w 46144"/>
                <a:gd name="connsiteY7" fmla="*/ 46377 h 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44" h="46144">
                  <a:moveTo>
                    <a:pt x="24531" y="46377"/>
                  </a:moveTo>
                  <a:cubicBezTo>
                    <a:pt x="20024" y="46489"/>
                    <a:pt x="15564" y="45401"/>
                    <a:pt x="11611" y="43224"/>
                  </a:cubicBezTo>
                  <a:cubicBezTo>
                    <a:pt x="1028" y="37698"/>
                    <a:pt x="-3063" y="24642"/>
                    <a:pt x="2458" y="14063"/>
                  </a:cubicBezTo>
                  <a:cubicBezTo>
                    <a:pt x="2605" y="13782"/>
                    <a:pt x="2758" y="13504"/>
                    <a:pt x="2920" y="13230"/>
                  </a:cubicBezTo>
                  <a:cubicBezTo>
                    <a:pt x="7127" y="5018"/>
                    <a:pt x="15617" y="-107"/>
                    <a:pt x="24839" y="2"/>
                  </a:cubicBezTo>
                  <a:cubicBezTo>
                    <a:pt x="28646" y="-16"/>
                    <a:pt x="32399" y="909"/>
                    <a:pt x="35759" y="2693"/>
                  </a:cubicBezTo>
                  <a:cubicBezTo>
                    <a:pt x="46034" y="8588"/>
                    <a:pt x="50426" y="21134"/>
                    <a:pt x="46065" y="32149"/>
                  </a:cubicBezTo>
                  <a:cubicBezTo>
                    <a:pt x="42858" y="41161"/>
                    <a:pt x="34075" y="46964"/>
                    <a:pt x="24531" y="46377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22D4B26-D7BE-3D07-ACDD-DCA8F66E0D2C}"/>
                </a:ext>
              </a:extLst>
            </p:cNvPr>
            <p:cNvSpPr/>
            <p:nvPr/>
          </p:nvSpPr>
          <p:spPr>
            <a:xfrm>
              <a:off x="10695394" y="1025719"/>
              <a:ext cx="53835" cy="53835"/>
            </a:xfrm>
            <a:custGeom>
              <a:avLst/>
              <a:gdLst>
                <a:gd name="connsiteX0" fmla="*/ 29347 w 53835"/>
                <a:gd name="connsiteY0" fmla="*/ 8851 h 53835"/>
                <a:gd name="connsiteX1" fmla="*/ 38191 w 53835"/>
                <a:gd name="connsiteY1" fmla="*/ 11004 h 53835"/>
                <a:gd name="connsiteX2" fmla="*/ 46421 w 53835"/>
                <a:gd name="connsiteY2" fmla="*/ 35076 h 53835"/>
                <a:gd name="connsiteX3" fmla="*/ 29039 w 53835"/>
                <a:gd name="connsiteY3" fmla="*/ 46305 h 53835"/>
                <a:gd name="connsiteX4" fmla="*/ 18503 w 53835"/>
                <a:gd name="connsiteY4" fmla="*/ 43920 h 53835"/>
                <a:gd name="connsiteX5" fmla="*/ 10735 w 53835"/>
                <a:gd name="connsiteY5" fmla="*/ 20713 h 53835"/>
                <a:gd name="connsiteX6" fmla="*/ 11428 w 53835"/>
                <a:gd name="connsiteY6" fmla="*/ 19464 h 53835"/>
                <a:gd name="connsiteX7" fmla="*/ 29347 w 53835"/>
                <a:gd name="connsiteY7" fmla="*/ 8851 h 53835"/>
                <a:gd name="connsiteX8" fmla="*/ 29347 w 53835"/>
                <a:gd name="connsiteY8" fmla="*/ 6 h 53835"/>
                <a:gd name="connsiteX9" fmla="*/ 3429 w 53835"/>
                <a:gd name="connsiteY9" fmla="*/ 15388 h 53835"/>
                <a:gd name="connsiteX10" fmla="*/ 12989 w 53835"/>
                <a:gd name="connsiteY10" fmla="*/ 50661 h 53835"/>
                <a:gd name="connsiteX11" fmla="*/ 13735 w 53835"/>
                <a:gd name="connsiteY11" fmla="*/ 51073 h 53835"/>
                <a:gd name="connsiteX12" fmla="*/ 29116 w 53835"/>
                <a:gd name="connsiteY12" fmla="*/ 54841 h 53835"/>
                <a:gd name="connsiteX13" fmla="*/ 54727 w 53835"/>
                <a:gd name="connsiteY13" fmla="*/ 37845 h 53835"/>
                <a:gd name="connsiteX14" fmla="*/ 42344 w 53835"/>
                <a:gd name="connsiteY14" fmla="*/ 3236 h 53835"/>
                <a:gd name="connsiteX15" fmla="*/ 29270 w 53835"/>
                <a:gd name="connsiteY15" fmla="*/ 6 h 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835" h="53835">
                  <a:moveTo>
                    <a:pt x="29347" y="8851"/>
                  </a:moveTo>
                  <a:cubicBezTo>
                    <a:pt x="32431" y="8822"/>
                    <a:pt x="35469" y="9562"/>
                    <a:pt x="38191" y="11004"/>
                  </a:cubicBezTo>
                  <a:cubicBezTo>
                    <a:pt x="46474" y="15919"/>
                    <a:pt x="49958" y="26120"/>
                    <a:pt x="46421" y="35076"/>
                  </a:cubicBezTo>
                  <a:cubicBezTo>
                    <a:pt x="43767" y="42269"/>
                    <a:pt x="36684" y="46846"/>
                    <a:pt x="29039" y="46305"/>
                  </a:cubicBezTo>
                  <a:cubicBezTo>
                    <a:pt x="25379" y="46431"/>
                    <a:pt x="21749" y="45611"/>
                    <a:pt x="18503" y="43920"/>
                  </a:cubicBezTo>
                  <a:cubicBezTo>
                    <a:pt x="9951" y="39656"/>
                    <a:pt x="6475" y="29266"/>
                    <a:pt x="10735" y="20713"/>
                  </a:cubicBezTo>
                  <a:cubicBezTo>
                    <a:pt x="10951" y="20287"/>
                    <a:pt x="11181" y="19871"/>
                    <a:pt x="11428" y="19464"/>
                  </a:cubicBezTo>
                  <a:cubicBezTo>
                    <a:pt x="14911" y="12824"/>
                    <a:pt x="21849" y="8718"/>
                    <a:pt x="29347" y="8851"/>
                  </a:cubicBezTo>
                  <a:moveTo>
                    <a:pt x="29347" y="6"/>
                  </a:moveTo>
                  <a:cubicBezTo>
                    <a:pt x="18480" y="-220"/>
                    <a:pt x="8436" y="5744"/>
                    <a:pt x="3429" y="15388"/>
                  </a:cubicBezTo>
                  <a:cubicBezTo>
                    <a:pt x="-3669" y="27768"/>
                    <a:pt x="607" y="43560"/>
                    <a:pt x="12989" y="50661"/>
                  </a:cubicBezTo>
                  <a:cubicBezTo>
                    <a:pt x="13235" y="50802"/>
                    <a:pt x="13481" y="50940"/>
                    <a:pt x="13735" y="51073"/>
                  </a:cubicBezTo>
                  <a:cubicBezTo>
                    <a:pt x="18434" y="53674"/>
                    <a:pt x="23748" y="54974"/>
                    <a:pt x="29116" y="54841"/>
                  </a:cubicBezTo>
                  <a:cubicBezTo>
                    <a:pt x="40452" y="55395"/>
                    <a:pt x="50835" y="48507"/>
                    <a:pt x="54727" y="37845"/>
                  </a:cubicBezTo>
                  <a:cubicBezTo>
                    <a:pt x="59702" y="24833"/>
                    <a:pt x="54450" y="10136"/>
                    <a:pt x="42344" y="3236"/>
                  </a:cubicBezTo>
                  <a:cubicBezTo>
                    <a:pt x="38330" y="1072"/>
                    <a:pt x="33831" y="-39"/>
                    <a:pt x="29270" y="6"/>
                  </a:cubicBezTo>
                  <a:close/>
                </a:path>
              </a:pathLst>
            </a:custGeom>
            <a:solidFill>
              <a:srgbClr val="73A769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8703D1B-F800-C8CD-A216-03CF4CDF18A1}"/>
                </a:ext>
              </a:extLst>
            </p:cNvPr>
            <p:cNvSpPr/>
            <p:nvPr/>
          </p:nvSpPr>
          <p:spPr>
            <a:xfrm>
              <a:off x="10130922" y="926520"/>
              <a:ext cx="61526" cy="23072"/>
            </a:xfrm>
            <a:custGeom>
              <a:avLst/>
              <a:gdLst>
                <a:gd name="connsiteX0" fmla="*/ 64772 w 61526"/>
                <a:gd name="connsiteY0" fmla="*/ 13992 h 23072"/>
                <a:gd name="connsiteX1" fmla="*/ 63695 w 61526"/>
                <a:gd name="connsiteY1" fmla="*/ 9916 h 23072"/>
                <a:gd name="connsiteX2" fmla="*/ 29010 w 61526"/>
                <a:gd name="connsiteY2" fmla="*/ 225 h 23072"/>
                <a:gd name="connsiteX3" fmla="*/ 400 w 61526"/>
                <a:gd name="connsiteY3" fmla="*/ 17145 h 23072"/>
                <a:gd name="connsiteX4" fmla="*/ 12475 w 61526"/>
                <a:gd name="connsiteY4" fmla="*/ 25989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6" h="23072">
                  <a:moveTo>
                    <a:pt x="64772" y="13992"/>
                  </a:moveTo>
                  <a:cubicBezTo>
                    <a:pt x="64948" y="12545"/>
                    <a:pt x="64563" y="11086"/>
                    <a:pt x="63695" y="9916"/>
                  </a:cubicBezTo>
                  <a:cubicBezTo>
                    <a:pt x="59465" y="3455"/>
                    <a:pt x="45545" y="-1082"/>
                    <a:pt x="29010" y="225"/>
                  </a:cubicBezTo>
                  <a:cubicBezTo>
                    <a:pt x="12475" y="1533"/>
                    <a:pt x="-2676" y="9762"/>
                    <a:pt x="400" y="17145"/>
                  </a:cubicBezTo>
                  <a:cubicBezTo>
                    <a:pt x="2623" y="21985"/>
                    <a:pt x="7190" y="25330"/>
                    <a:pt x="12475" y="25989"/>
                  </a:cubicBezTo>
                </a:path>
              </a:pathLst>
            </a:custGeom>
            <a:noFill/>
            <a:ln w="453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57ACBB5-CBD8-4021-3CD5-17D8F84E82B6}"/>
                </a:ext>
              </a:extLst>
            </p:cNvPr>
            <p:cNvSpPr/>
            <p:nvPr/>
          </p:nvSpPr>
          <p:spPr>
            <a:xfrm>
              <a:off x="10225302" y="994347"/>
              <a:ext cx="61526" cy="23072"/>
            </a:xfrm>
            <a:custGeom>
              <a:avLst/>
              <a:gdLst>
                <a:gd name="connsiteX0" fmla="*/ 79 w 61526"/>
                <a:gd name="connsiteY0" fmla="*/ 11921 h 23072"/>
                <a:gd name="connsiteX1" fmla="*/ 1002 w 61526"/>
                <a:gd name="connsiteY1" fmla="*/ 15997 h 23072"/>
                <a:gd name="connsiteX2" fmla="*/ 35533 w 61526"/>
                <a:gd name="connsiteY2" fmla="*/ 25841 h 23072"/>
                <a:gd name="connsiteX3" fmla="*/ 64451 w 61526"/>
                <a:gd name="connsiteY3" fmla="*/ 8998 h 23072"/>
                <a:gd name="connsiteX4" fmla="*/ 52530 w 61526"/>
                <a:gd name="connsiteY4" fmla="*/ 0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6" h="23072">
                  <a:moveTo>
                    <a:pt x="79" y="11921"/>
                  </a:moveTo>
                  <a:cubicBezTo>
                    <a:pt x="-166" y="13348"/>
                    <a:pt x="166" y="14814"/>
                    <a:pt x="1002" y="15997"/>
                  </a:cubicBezTo>
                  <a:cubicBezTo>
                    <a:pt x="5155" y="22457"/>
                    <a:pt x="18998" y="27071"/>
                    <a:pt x="35533" y="25841"/>
                  </a:cubicBezTo>
                  <a:cubicBezTo>
                    <a:pt x="52068" y="24610"/>
                    <a:pt x="67373" y="16381"/>
                    <a:pt x="64451" y="8998"/>
                  </a:cubicBezTo>
                  <a:cubicBezTo>
                    <a:pt x="62298" y="4141"/>
                    <a:pt x="57790" y="740"/>
                    <a:pt x="52530" y="0"/>
                  </a:cubicBezTo>
                </a:path>
              </a:pathLst>
            </a:custGeom>
            <a:noFill/>
            <a:ln w="453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0867D89-86EE-3BF8-AD1C-3F0DA8010BF1}"/>
                </a:ext>
              </a:extLst>
            </p:cNvPr>
            <p:cNvSpPr/>
            <p:nvPr/>
          </p:nvSpPr>
          <p:spPr>
            <a:xfrm>
              <a:off x="10281984" y="945270"/>
              <a:ext cx="38454" cy="23072"/>
            </a:xfrm>
            <a:custGeom>
              <a:avLst/>
              <a:gdLst>
                <a:gd name="connsiteX0" fmla="*/ 25072 w 38453"/>
                <a:gd name="connsiteY0" fmla="*/ 25466 h 23072"/>
                <a:gd name="connsiteX1" fmla="*/ 30455 w 38453"/>
                <a:gd name="connsiteY1" fmla="*/ 25004 h 23072"/>
                <a:gd name="connsiteX2" fmla="*/ 41761 w 38453"/>
                <a:gd name="connsiteY2" fmla="*/ 11315 h 23072"/>
                <a:gd name="connsiteX3" fmla="*/ 10459 w 38453"/>
                <a:gd name="connsiteY3" fmla="*/ 163 h 23072"/>
                <a:gd name="connsiteX4" fmla="*/ 0 w 38453"/>
                <a:gd name="connsiteY4" fmla="*/ 2932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3" h="23072">
                  <a:moveTo>
                    <a:pt x="25072" y="25466"/>
                  </a:moveTo>
                  <a:cubicBezTo>
                    <a:pt x="26876" y="25461"/>
                    <a:pt x="28677" y="25307"/>
                    <a:pt x="30455" y="25004"/>
                  </a:cubicBezTo>
                  <a:cubicBezTo>
                    <a:pt x="40376" y="23312"/>
                    <a:pt x="45837" y="17775"/>
                    <a:pt x="41761" y="11315"/>
                  </a:cubicBezTo>
                  <a:cubicBezTo>
                    <a:pt x="37685" y="4855"/>
                    <a:pt x="22149" y="-1067"/>
                    <a:pt x="10459" y="163"/>
                  </a:cubicBezTo>
                  <a:cubicBezTo>
                    <a:pt x="6829" y="416"/>
                    <a:pt x="3280" y="1355"/>
                    <a:pt x="0" y="2932"/>
                  </a:cubicBezTo>
                </a:path>
              </a:pathLst>
            </a:custGeom>
            <a:noFill/>
            <a:ln w="368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D480C1-8600-234F-FBB0-92DEB1E5B143}"/>
                </a:ext>
              </a:extLst>
            </p:cNvPr>
            <p:cNvSpPr/>
            <p:nvPr/>
          </p:nvSpPr>
          <p:spPr>
            <a:xfrm>
              <a:off x="10098275" y="977119"/>
              <a:ext cx="38454" cy="23072"/>
            </a:xfrm>
            <a:custGeom>
              <a:avLst/>
              <a:gdLst>
                <a:gd name="connsiteX0" fmla="*/ 16897 w 38453"/>
                <a:gd name="connsiteY0" fmla="*/ 0 h 23072"/>
                <a:gd name="connsiteX1" fmla="*/ 15974 w 38453"/>
                <a:gd name="connsiteY1" fmla="*/ 0 h 23072"/>
                <a:gd name="connsiteX2" fmla="*/ 593 w 38453"/>
                <a:gd name="connsiteY2" fmla="*/ 13690 h 23072"/>
                <a:gd name="connsiteX3" fmla="*/ 31356 w 38453"/>
                <a:gd name="connsiteY3" fmla="*/ 25764 h 23072"/>
                <a:gd name="connsiteX4" fmla="*/ 44046 w 38453"/>
                <a:gd name="connsiteY4" fmla="*/ 22765 h 23072"/>
                <a:gd name="connsiteX5" fmla="*/ 42585 w 38453"/>
                <a:gd name="connsiteY5" fmla="*/ 22765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53" h="23072">
                  <a:moveTo>
                    <a:pt x="16897" y="0"/>
                  </a:moveTo>
                  <a:lnTo>
                    <a:pt x="15974" y="0"/>
                  </a:lnTo>
                  <a:cubicBezTo>
                    <a:pt x="5054" y="1538"/>
                    <a:pt x="-2176" y="6999"/>
                    <a:pt x="593" y="13690"/>
                  </a:cubicBezTo>
                  <a:cubicBezTo>
                    <a:pt x="3362" y="20380"/>
                    <a:pt x="18512" y="26764"/>
                    <a:pt x="31356" y="25764"/>
                  </a:cubicBezTo>
                  <a:cubicBezTo>
                    <a:pt x="35747" y="25646"/>
                    <a:pt x="40067" y="24625"/>
                    <a:pt x="44046" y="22765"/>
                  </a:cubicBezTo>
                  <a:lnTo>
                    <a:pt x="42585" y="22765"/>
                  </a:lnTo>
                </a:path>
              </a:pathLst>
            </a:custGeom>
            <a:noFill/>
            <a:ln w="376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968FF16-AA73-B3B6-1AD1-7F049732D237}"/>
                </a:ext>
              </a:extLst>
            </p:cNvPr>
            <p:cNvSpPr/>
            <p:nvPr/>
          </p:nvSpPr>
          <p:spPr>
            <a:xfrm>
              <a:off x="10115874" y="953202"/>
              <a:ext cx="184578" cy="38454"/>
            </a:xfrm>
            <a:custGeom>
              <a:avLst/>
              <a:gdLst>
                <a:gd name="connsiteX0" fmla="*/ 2989 w 184578"/>
                <a:gd name="connsiteY0" fmla="*/ 38146 h 38453"/>
                <a:gd name="connsiteX1" fmla="*/ 2989 w 184578"/>
                <a:gd name="connsiteY1" fmla="*/ 38146 h 38453"/>
                <a:gd name="connsiteX2" fmla="*/ 4297 w 184578"/>
                <a:gd name="connsiteY2" fmla="*/ 39453 h 38453"/>
                <a:gd name="connsiteX3" fmla="*/ 55440 w 184578"/>
                <a:gd name="connsiteY3" fmla="*/ 36223 h 38453"/>
                <a:gd name="connsiteX4" fmla="*/ 99970 w 184578"/>
                <a:gd name="connsiteY4" fmla="*/ 27840 h 38453"/>
                <a:gd name="connsiteX5" fmla="*/ 105123 w 184578"/>
                <a:gd name="connsiteY5" fmla="*/ 26917 h 38453"/>
                <a:gd name="connsiteX6" fmla="*/ 105123 w 184578"/>
                <a:gd name="connsiteY6" fmla="*/ 26917 h 38453"/>
                <a:gd name="connsiteX7" fmla="*/ 125042 w 184578"/>
                <a:gd name="connsiteY7" fmla="*/ 23303 h 38453"/>
                <a:gd name="connsiteX8" fmla="*/ 173801 w 184578"/>
                <a:gd name="connsiteY8" fmla="*/ 15227 h 38453"/>
                <a:gd name="connsiteX9" fmla="*/ 186798 w 184578"/>
                <a:gd name="connsiteY9" fmla="*/ 8690 h 38453"/>
                <a:gd name="connsiteX10" fmla="*/ 184722 w 184578"/>
                <a:gd name="connsiteY10" fmla="*/ 1768 h 38453"/>
                <a:gd name="connsiteX11" fmla="*/ 136885 w 184578"/>
                <a:gd name="connsiteY11" fmla="*/ 4845 h 38453"/>
                <a:gd name="connsiteX12" fmla="*/ 89356 w 184578"/>
                <a:gd name="connsiteY12" fmla="*/ 13920 h 38453"/>
                <a:gd name="connsiteX13" fmla="*/ 84511 w 184578"/>
                <a:gd name="connsiteY13" fmla="*/ 14843 h 38453"/>
                <a:gd name="connsiteX14" fmla="*/ 84511 w 184578"/>
                <a:gd name="connsiteY14" fmla="*/ 14843 h 38453"/>
                <a:gd name="connsiteX15" fmla="*/ 75052 w 184578"/>
                <a:gd name="connsiteY15" fmla="*/ 16612 h 38453"/>
                <a:gd name="connsiteX16" fmla="*/ 15910 w 184578"/>
                <a:gd name="connsiteY16" fmla="*/ 26610 h 38453"/>
                <a:gd name="connsiteX17" fmla="*/ 2835 w 184578"/>
                <a:gd name="connsiteY17" fmla="*/ 29686 h 38453"/>
                <a:gd name="connsiteX18" fmla="*/ 1067 w 184578"/>
                <a:gd name="connsiteY18" fmla="*/ 35146 h 38453"/>
                <a:gd name="connsiteX19" fmla="*/ 2759 w 184578"/>
                <a:gd name="connsiteY19" fmla="*/ 38146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578" h="38453">
                  <a:moveTo>
                    <a:pt x="2989" y="38146"/>
                  </a:moveTo>
                  <a:lnTo>
                    <a:pt x="2989" y="38146"/>
                  </a:lnTo>
                  <a:cubicBezTo>
                    <a:pt x="3498" y="38502"/>
                    <a:pt x="3941" y="38944"/>
                    <a:pt x="4297" y="39453"/>
                  </a:cubicBezTo>
                  <a:cubicBezTo>
                    <a:pt x="6527" y="42222"/>
                    <a:pt x="11987" y="43606"/>
                    <a:pt x="55440" y="36223"/>
                  </a:cubicBezTo>
                  <a:cubicBezTo>
                    <a:pt x="70053" y="33762"/>
                    <a:pt x="89126" y="29840"/>
                    <a:pt x="99970" y="27840"/>
                  </a:cubicBezTo>
                  <a:lnTo>
                    <a:pt x="105123" y="26917"/>
                  </a:lnTo>
                  <a:lnTo>
                    <a:pt x="105123" y="26917"/>
                  </a:lnTo>
                  <a:lnTo>
                    <a:pt x="125042" y="23303"/>
                  </a:lnTo>
                  <a:lnTo>
                    <a:pt x="173801" y="15227"/>
                  </a:lnTo>
                  <a:cubicBezTo>
                    <a:pt x="178875" y="15033"/>
                    <a:pt x="183617" y="12649"/>
                    <a:pt x="186798" y="8690"/>
                  </a:cubicBezTo>
                  <a:cubicBezTo>
                    <a:pt x="188952" y="5921"/>
                    <a:pt x="190029" y="3307"/>
                    <a:pt x="184722" y="1768"/>
                  </a:cubicBezTo>
                  <a:cubicBezTo>
                    <a:pt x="180800" y="-769"/>
                    <a:pt x="173109" y="-1231"/>
                    <a:pt x="136885" y="4845"/>
                  </a:cubicBezTo>
                  <a:cubicBezTo>
                    <a:pt x="122273" y="7383"/>
                    <a:pt x="100200" y="11920"/>
                    <a:pt x="89356" y="13920"/>
                  </a:cubicBezTo>
                  <a:lnTo>
                    <a:pt x="84511" y="14843"/>
                  </a:lnTo>
                  <a:lnTo>
                    <a:pt x="84511" y="14843"/>
                  </a:lnTo>
                  <a:lnTo>
                    <a:pt x="75052" y="16612"/>
                  </a:lnTo>
                  <a:lnTo>
                    <a:pt x="15910" y="26610"/>
                  </a:lnTo>
                  <a:cubicBezTo>
                    <a:pt x="11410" y="26895"/>
                    <a:pt x="6990" y="27935"/>
                    <a:pt x="2835" y="29686"/>
                  </a:cubicBezTo>
                  <a:cubicBezTo>
                    <a:pt x="-1010" y="32070"/>
                    <a:pt x="-241" y="32916"/>
                    <a:pt x="1067" y="35146"/>
                  </a:cubicBezTo>
                  <a:cubicBezTo>
                    <a:pt x="1067" y="35915"/>
                    <a:pt x="2759" y="38146"/>
                    <a:pt x="2759" y="38146"/>
                  </a:cubicBezTo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CEC88A5-A9CF-7AB1-D539-98E05ACD503A}"/>
                </a:ext>
              </a:extLst>
            </p:cNvPr>
            <p:cNvSpPr/>
            <p:nvPr/>
          </p:nvSpPr>
          <p:spPr>
            <a:xfrm>
              <a:off x="10150289" y="935351"/>
              <a:ext cx="115361" cy="69217"/>
            </a:xfrm>
            <a:custGeom>
              <a:avLst/>
              <a:gdLst>
                <a:gd name="connsiteX0" fmla="*/ 6259 w 115361"/>
                <a:gd name="connsiteY0" fmla="*/ 3238 h 69216"/>
                <a:gd name="connsiteX1" fmla="*/ 6259 w 115361"/>
                <a:gd name="connsiteY1" fmla="*/ 3238 h 69216"/>
                <a:gd name="connsiteX2" fmla="*/ 3721 w 115361"/>
                <a:gd name="connsiteY2" fmla="*/ 4161 h 69216"/>
                <a:gd name="connsiteX3" fmla="*/ 19718 w 115361"/>
                <a:gd name="connsiteY3" fmla="*/ 25156 h 69216"/>
                <a:gd name="connsiteX4" fmla="*/ 46097 w 115361"/>
                <a:gd name="connsiteY4" fmla="*/ 41768 h 69216"/>
                <a:gd name="connsiteX5" fmla="*/ 49097 w 115361"/>
                <a:gd name="connsiteY5" fmla="*/ 43614 h 69216"/>
                <a:gd name="connsiteX6" fmla="*/ 49097 w 115361"/>
                <a:gd name="connsiteY6" fmla="*/ 43614 h 69216"/>
                <a:gd name="connsiteX7" fmla="*/ 60710 w 115361"/>
                <a:gd name="connsiteY7" fmla="*/ 51305 h 69216"/>
                <a:gd name="connsiteX8" fmla="*/ 87166 w 115361"/>
                <a:gd name="connsiteY8" fmla="*/ 69840 h 69216"/>
                <a:gd name="connsiteX9" fmla="*/ 103778 w 115361"/>
                <a:gd name="connsiteY9" fmla="*/ 73454 h 69216"/>
                <a:gd name="connsiteX10" fmla="*/ 119159 w 115361"/>
                <a:gd name="connsiteY10" fmla="*/ 70532 h 69216"/>
                <a:gd name="connsiteX11" fmla="*/ 103778 w 115361"/>
                <a:gd name="connsiteY11" fmla="*/ 50997 h 69216"/>
                <a:gd name="connsiteX12" fmla="*/ 75322 w 115361"/>
                <a:gd name="connsiteY12" fmla="*/ 33232 h 69216"/>
                <a:gd name="connsiteX13" fmla="*/ 72169 w 115361"/>
                <a:gd name="connsiteY13" fmla="*/ 31540 h 69216"/>
                <a:gd name="connsiteX14" fmla="*/ 72169 w 115361"/>
                <a:gd name="connsiteY14" fmla="*/ 31540 h 69216"/>
                <a:gd name="connsiteX15" fmla="*/ 66555 w 115361"/>
                <a:gd name="connsiteY15" fmla="*/ 28233 h 69216"/>
                <a:gd name="connsiteX16" fmla="*/ 34100 w 115361"/>
                <a:gd name="connsiteY16" fmla="*/ 5160 h 69216"/>
                <a:gd name="connsiteX17" fmla="*/ 25024 w 115361"/>
                <a:gd name="connsiteY17" fmla="*/ 469 h 69216"/>
                <a:gd name="connsiteX18" fmla="*/ 12488 w 115361"/>
                <a:gd name="connsiteY18" fmla="*/ 1315 h 69216"/>
                <a:gd name="connsiteX19" fmla="*/ 6259 w 115361"/>
                <a:gd name="connsiteY19" fmla="*/ 2930 h 6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361" h="69216">
                  <a:moveTo>
                    <a:pt x="6259" y="3238"/>
                  </a:moveTo>
                  <a:lnTo>
                    <a:pt x="6259" y="3238"/>
                  </a:lnTo>
                  <a:cubicBezTo>
                    <a:pt x="5438" y="3611"/>
                    <a:pt x="4590" y="3920"/>
                    <a:pt x="3721" y="4161"/>
                  </a:cubicBezTo>
                  <a:cubicBezTo>
                    <a:pt x="-2047" y="5929"/>
                    <a:pt x="-3970" y="8698"/>
                    <a:pt x="19718" y="25156"/>
                  </a:cubicBezTo>
                  <a:cubicBezTo>
                    <a:pt x="27409" y="30694"/>
                    <a:pt x="39791" y="37692"/>
                    <a:pt x="46097" y="41768"/>
                  </a:cubicBezTo>
                  <a:lnTo>
                    <a:pt x="49097" y="43614"/>
                  </a:lnTo>
                  <a:lnTo>
                    <a:pt x="49097" y="43614"/>
                  </a:lnTo>
                  <a:cubicBezTo>
                    <a:pt x="52019" y="45306"/>
                    <a:pt x="60017" y="50613"/>
                    <a:pt x="60710" y="51305"/>
                  </a:cubicBezTo>
                  <a:lnTo>
                    <a:pt x="87166" y="69840"/>
                  </a:lnTo>
                  <a:cubicBezTo>
                    <a:pt x="92222" y="72664"/>
                    <a:pt x="98004" y="73922"/>
                    <a:pt x="103778" y="73454"/>
                  </a:cubicBezTo>
                  <a:cubicBezTo>
                    <a:pt x="110315" y="73454"/>
                    <a:pt x="116468" y="73454"/>
                    <a:pt x="119159" y="70532"/>
                  </a:cubicBezTo>
                  <a:cubicBezTo>
                    <a:pt x="124081" y="68148"/>
                    <a:pt x="123851" y="64687"/>
                    <a:pt x="103778" y="50997"/>
                  </a:cubicBezTo>
                  <a:cubicBezTo>
                    <a:pt x="96087" y="45460"/>
                    <a:pt x="81628" y="37308"/>
                    <a:pt x="75322" y="33232"/>
                  </a:cubicBezTo>
                  <a:lnTo>
                    <a:pt x="72169" y="31540"/>
                  </a:lnTo>
                  <a:lnTo>
                    <a:pt x="72169" y="31540"/>
                  </a:lnTo>
                  <a:lnTo>
                    <a:pt x="66555" y="28233"/>
                  </a:lnTo>
                  <a:lnTo>
                    <a:pt x="34100" y="5160"/>
                  </a:lnTo>
                  <a:cubicBezTo>
                    <a:pt x="31546" y="2816"/>
                    <a:pt x="28413" y="1197"/>
                    <a:pt x="25024" y="469"/>
                  </a:cubicBezTo>
                  <a:cubicBezTo>
                    <a:pt x="20845" y="-371"/>
                    <a:pt x="16517" y="-79"/>
                    <a:pt x="12488" y="1315"/>
                  </a:cubicBezTo>
                  <a:lnTo>
                    <a:pt x="6259" y="2930"/>
                  </a:lnTo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AD04F9C-6B7F-E774-D544-28E840E94F3C}"/>
                </a:ext>
              </a:extLst>
            </p:cNvPr>
            <p:cNvSpPr/>
            <p:nvPr/>
          </p:nvSpPr>
          <p:spPr>
            <a:xfrm>
              <a:off x="10928393" y="3030165"/>
              <a:ext cx="99980" cy="223032"/>
            </a:xfrm>
            <a:custGeom>
              <a:avLst/>
              <a:gdLst>
                <a:gd name="connsiteX0" fmla="*/ 101441 w 99979"/>
                <a:gd name="connsiteY0" fmla="*/ 226493 h 223031"/>
                <a:gd name="connsiteX1" fmla="*/ 93981 w 99979"/>
                <a:gd name="connsiteY1" fmla="*/ 105902 h 223031"/>
                <a:gd name="connsiteX2" fmla="*/ 12767 w 99979"/>
                <a:gd name="connsiteY2" fmla="*/ 0 h 223031"/>
                <a:gd name="connsiteX3" fmla="*/ 0 w 99979"/>
                <a:gd name="connsiteY3" fmla="*/ 3384 h 223031"/>
                <a:gd name="connsiteX4" fmla="*/ 46991 w 99979"/>
                <a:gd name="connsiteY4" fmla="*/ 107978 h 223031"/>
                <a:gd name="connsiteX5" fmla="*/ 32071 w 99979"/>
                <a:gd name="connsiteY5" fmla="*/ 180810 h 223031"/>
                <a:gd name="connsiteX6" fmla="*/ 101441 w 99979"/>
                <a:gd name="connsiteY6" fmla="*/ 226493 h 2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79" h="223031">
                  <a:moveTo>
                    <a:pt x="101441" y="226493"/>
                  </a:moveTo>
                  <a:lnTo>
                    <a:pt x="93981" y="105902"/>
                  </a:lnTo>
                  <a:lnTo>
                    <a:pt x="12767" y="0"/>
                  </a:lnTo>
                  <a:lnTo>
                    <a:pt x="0" y="3384"/>
                  </a:lnTo>
                  <a:lnTo>
                    <a:pt x="46991" y="107978"/>
                  </a:lnTo>
                  <a:lnTo>
                    <a:pt x="32071" y="180810"/>
                  </a:lnTo>
                  <a:lnTo>
                    <a:pt x="101441" y="226493"/>
                  </a:lnTo>
                  <a:close/>
                </a:path>
              </a:pathLst>
            </a:custGeom>
            <a:solidFill>
              <a:srgbClr val="4F21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8D828B-4D49-F2A1-7B14-5E631C1774EC}"/>
                </a:ext>
              </a:extLst>
            </p:cNvPr>
            <p:cNvSpPr/>
            <p:nvPr/>
          </p:nvSpPr>
          <p:spPr>
            <a:xfrm>
              <a:off x="10920241" y="3003478"/>
              <a:ext cx="30763" cy="23072"/>
            </a:xfrm>
            <a:custGeom>
              <a:avLst/>
              <a:gdLst>
                <a:gd name="connsiteX0" fmla="*/ 18919 w 30763"/>
                <a:gd name="connsiteY0" fmla="*/ 22380 h 23072"/>
                <a:gd name="connsiteX1" fmla="*/ 32840 w 30763"/>
                <a:gd name="connsiteY1" fmla="*/ 7460 h 23072"/>
                <a:gd name="connsiteX2" fmla="*/ 28687 w 30763"/>
                <a:gd name="connsiteY2" fmla="*/ 0 h 23072"/>
                <a:gd name="connsiteX3" fmla="*/ 0 w 30763"/>
                <a:gd name="connsiteY3" fmla="*/ 14074 h 23072"/>
                <a:gd name="connsiteX4" fmla="*/ 5384 w 30763"/>
                <a:gd name="connsiteY4" fmla="*/ 25918 h 23072"/>
                <a:gd name="connsiteX5" fmla="*/ 18919 w 30763"/>
                <a:gd name="connsiteY5" fmla="*/ 22380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63" h="23072">
                  <a:moveTo>
                    <a:pt x="18919" y="22380"/>
                  </a:moveTo>
                  <a:lnTo>
                    <a:pt x="32840" y="7460"/>
                  </a:lnTo>
                  <a:lnTo>
                    <a:pt x="28687" y="0"/>
                  </a:lnTo>
                  <a:lnTo>
                    <a:pt x="0" y="14074"/>
                  </a:lnTo>
                  <a:lnTo>
                    <a:pt x="5384" y="25918"/>
                  </a:lnTo>
                  <a:lnTo>
                    <a:pt x="18919" y="22380"/>
                  </a:lnTo>
                  <a:close/>
                </a:path>
              </a:pathLst>
            </a:custGeom>
            <a:solidFill>
              <a:srgbClr val="59595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67C65B-0F21-BF0B-7FC0-B242DA2103B8}"/>
                </a:ext>
              </a:extLst>
            </p:cNvPr>
            <p:cNvSpPr/>
            <p:nvPr/>
          </p:nvSpPr>
          <p:spPr>
            <a:xfrm>
              <a:off x="10882094" y="3046777"/>
              <a:ext cx="76908" cy="223032"/>
            </a:xfrm>
            <a:custGeom>
              <a:avLst/>
              <a:gdLst>
                <a:gd name="connsiteX0" fmla="*/ 83060 w 76907"/>
                <a:gd name="connsiteY0" fmla="*/ 175657 h 223031"/>
                <a:gd name="connsiteX1" fmla="*/ 13151 w 76907"/>
                <a:gd name="connsiteY1" fmla="*/ 0 h 223031"/>
                <a:gd name="connsiteX2" fmla="*/ 0 w 76907"/>
                <a:gd name="connsiteY2" fmla="*/ 3999 h 223031"/>
                <a:gd name="connsiteX3" fmla="*/ 16843 w 76907"/>
                <a:gd name="connsiteY3" fmla="*/ 105133 h 223031"/>
                <a:gd name="connsiteX4" fmla="*/ 37223 w 76907"/>
                <a:gd name="connsiteY4" fmla="*/ 229338 h 223031"/>
                <a:gd name="connsiteX5" fmla="*/ 83060 w 76907"/>
                <a:gd name="connsiteY5" fmla="*/ 175657 h 2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07" h="223031">
                  <a:moveTo>
                    <a:pt x="83060" y="175657"/>
                  </a:moveTo>
                  <a:lnTo>
                    <a:pt x="13151" y="0"/>
                  </a:lnTo>
                  <a:lnTo>
                    <a:pt x="0" y="3999"/>
                  </a:lnTo>
                  <a:lnTo>
                    <a:pt x="16843" y="105133"/>
                  </a:lnTo>
                  <a:lnTo>
                    <a:pt x="37223" y="229338"/>
                  </a:lnTo>
                  <a:lnTo>
                    <a:pt x="83060" y="175657"/>
                  </a:lnTo>
                  <a:close/>
                </a:path>
              </a:pathLst>
            </a:custGeom>
            <a:solidFill>
              <a:srgbClr val="4F21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26BE8D0-A849-F9D3-D5B4-F30D1B07846D}"/>
                </a:ext>
              </a:extLst>
            </p:cNvPr>
            <p:cNvSpPr/>
            <p:nvPr/>
          </p:nvSpPr>
          <p:spPr>
            <a:xfrm>
              <a:off x="11058882" y="3457925"/>
              <a:ext cx="15382" cy="23072"/>
            </a:xfrm>
            <a:custGeom>
              <a:avLst/>
              <a:gdLst>
                <a:gd name="connsiteX0" fmla="*/ 10175 w 15381"/>
                <a:gd name="connsiteY0" fmla="*/ 10306 h 23072"/>
                <a:gd name="connsiteX1" fmla="*/ 2484 w 15381"/>
                <a:gd name="connsiteY1" fmla="*/ 18535 h 23072"/>
                <a:gd name="connsiteX2" fmla="*/ 1869 w 15381"/>
                <a:gd name="connsiteY2" fmla="*/ 24226 h 23072"/>
                <a:gd name="connsiteX3" fmla="*/ 6252 w 15381"/>
                <a:gd name="connsiteY3" fmla="*/ 20765 h 23072"/>
                <a:gd name="connsiteX4" fmla="*/ 9406 w 15381"/>
                <a:gd name="connsiteY4" fmla="*/ 28456 h 23072"/>
                <a:gd name="connsiteX5" fmla="*/ 14020 w 15381"/>
                <a:gd name="connsiteY5" fmla="*/ 27225 h 23072"/>
                <a:gd name="connsiteX6" fmla="*/ 14020 w 15381"/>
                <a:gd name="connsiteY6" fmla="*/ 27225 h 23072"/>
                <a:gd name="connsiteX7" fmla="*/ 20865 w 15381"/>
                <a:gd name="connsiteY7" fmla="*/ 25687 h 23072"/>
                <a:gd name="connsiteX8" fmla="*/ 21557 w 15381"/>
                <a:gd name="connsiteY8" fmla="*/ 23534 h 23072"/>
                <a:gd name="connsiteX9" fmla="*/ 21557 w 15381"/>
                <a:gd name="connsiteY9" fmla="*/ 23534 h 23072"/>
                <a:gd name="connsiteX10" fmla="*/ 21557 w 15381"/>
                <a:gd name="connsiteY10" fmla="*/ 23534 h 23072"/>
                <a:gd name="connsiteX11" fmla="*/ 22864 w 15381"/>
                <a:gd name="connsiteY11" fmla="*/ 19612 h 23072"/>
                <a:gd name="connsiteX12" fmla="*/ 21326 w 15381"/>
                <a:gd name="connsiteY12" fmla="*/ 11921 h 23072"/>
                <a:gd name="connsiteX13" fmla="*/ 21326 w 15381"/>
                <a:gd name="connsiteY13" fmla="*/ 615 h 23072"/>
                <a:gd name="connsiteX14" fmla="*/ 11944 w 15381"/>
                <a:gd name="connsiteY14" fmla="*/ 0 h 23072"/>
                <a:gd name="connsiteX15" fmla="*/ 11944 w 15381"/>
                <a:gd name="connsiteY15" fmla="*/ 8229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81" h="23072">
                  <a:moveTo>
                    <a:pt x="10175" y="10306"/>
                  </a:moveTo>
                  <a:lnTo>
                    <a:pt x="2484" y="18535"/>
                  </a:lnTo>
                  <a:cubicBezTo>
                    <a:pt x="2484" y="18535"/>
                    <a:pt x="-2669" y="24534"/>
                    <a:pt x="1869" y="24226"/>
                  </a:cubicBezTo>
                  <a:cubicBezTo>
                    <a:pt x="3768" y="23780"/>
                    <a:pt x="5376" y="22511"/>
                    <a:pt x="6252" y="20765"/>
                  </a:cubicBezTo>
                  <a:cubicBezTo>
                    <a:pt x="6252" y="23688"/>
                    <a:pt x="7175" y="28994"/>
                    <a:pt x="9406" y="28456"/>
                  </a:cubicBezTo>
                  <a:cubicBezTo>
                    <a:pt x="11636" y="27917"/>
                    <a:pt x="12482" y="27610"/>
                    <a:pt x="14020" y="27225"/>
                  </a:cubicBezTo>
                  <a:lnTo>
                    <a:pt x="14020" y="27225"/>
                  </a:lnTo>
                  <a:lnTo>
                    <a:pt x="20865" y="25687"/>
                  </a:lnTo>
                  <a:lnTo>
                    <a:pt x="21557" y="23534"/>
                  </a:lnTo>
                  <a:lnTo>
                    <a:pt x="21557" y="23534"/>
                  </a:lnTo>
                  <a:lnTo>
                    <a:pt x="21557" y="23534"/>
                  </a:lnTo>
                  <a:lnTo>
                    <a:pt x="22864" y="19612"/>
                  </a:lnTo>
                  <a:lnTo>
                    <a:pt x="21326" y="11921"/>
                  </a:lnTo>
                  <a:lnTo>
                    <a:pt x="21326" y="615"/>
                  </a:lnTo>
                  <a:lnTo>
                    <a:pt x="11944" y="0"/>
                  </a:lnTo>
                  <a:lnTo>
                    <a:pt x="11944" y="8229"/>
                  </a:lnTo>
                  <a:close/>
                </a:path>
              </a:pathLst>
            </a:custGeom>
            <a:solidFill>
              <a:srgbClr val="EACDB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2A338F-E418-76DC-9AB3-584330A59ACD}"/>
                </a:ext>
              </a:extLst>
            </p:cNvPr>
            <p:cNvSpPr/>
            <p:nvPr/>
          </p:nvSpPr>
          <p:spPr>
            <a:xfrm>
              <a:off x="10985273" y="3386017"/>
              <a:ext cx="38454" cy="46145"/>
            </a:xfrm>
            <a:custGeom>
              <a:avLst/>
              <a:gdLst>
                <a:gd name="connsiteX0" fmla="*/ 6261 w 38453"/>
                <a:gd name="connsiteY0" fmla="*/ 4538 h 46144"/>
                <a:gd name="connsiteX1" fmla="*/ 19566 w 38453"/>
                <a:gd name="connsiteY1" fmla="*/ 0 h 46144"/>
                <a:gd name="connsiteX2" fmla="*/ 23489 w 38453"/>
                <a:gd name="connsiteY2" fmla="*/ 10459 h 46144"/>
                <a:gd name="connsiteX3" fmla="*/ 34794 w 38453"/>
                <a:gd name="connsiteY3" fmla="*/ 13536 h 46144"/>
                <a:gd name="connsiteX4" fmla="*/ 36178 w 38453"/>
                <a:gd name="connsiteY4" fmla="*/ 17150 h 46144"/>
                <a:gd name="connsiteX5" fmla="*/ 40178 w 38453"/>
                <a:gd name="connsiteY5" fmla="*/ 32532 h 46144"/>
                <a:gd name="connsiteX6" fmla="*/ 40870 w 38453"/>
                <a:gd name="connsiteY6" fmla="*/ 37992 h 46144"/>
                <a:gd name="connsiteX7" fmla="*/ 35102 w 38453"/>
                <a:gd name="connsiteY7" fmla="*/ 45683 h 46144"/>
                <a:gd name="connsiteX8" fmla="*/ 11491 w 38453"/>
                <a:gd name="connsiteY8" fmla="*/ 50067 h 46144"/>
                <a:gd name="connsiteX9" fmla="*/ 5723 w 38453"/>
                <a:gd name="connsiteY9" fmla="*/ 46990 h 46144"/>
                <a:gd name="connsiteX10" fmla="*/ 2185 w 38453"/>
                <a:gd name="connsiteY10" fmla="*/ 37608 h 46144"/>
                <a:gd name="connsiteX11" fmla="*/ 570 w 38453"/>
                <a:gd name="connsiteY11" fmla="*/ 28379 h 46144"/>
                <a:gd name="connsiteX12" fmla="*/ 2031 w 38453"/>
                <a:gd name="connsiteY12" fmla="*/ 18073 h 46144"/>
                <a:gd name="connsiteX13" fmla="*/ 6415 w 38453"/>
                <a:gd name="connsiteY13" fmla="*/ 14382 h 46144"/>
                <a:gd name="connsiteX14" fmla="*/ 6261 w 38453"/>
                <a:gd name="connsiteY14" fmla="*/ 4538 h 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53" h="46144">
                  <a:moveTo>
                    <a:pt x="6261" y="4538"/>
                  </a:moveTo>
                  <a:lnTo>
                    <a:pt x="19566" y="0"/>
                  </a:lnTo>
                  <a:cubicBezTo>
                    <a:pt x="21097" y="3399"/>
                    <a:pt x="22412" y="6891"/>
                    <a:pt x="23489" y="10459"/>
                  </a:cubicBezTo>
                  <a:cubicBezTo>
                    <a:pt x="27565" y="10459"/>
                    <a:pt x="32487" y="10459"/>
                    <a:pt x="34794" y="13536"/>
                  </a:cubicBezTo>
                  <a:cubicBezTo>
                    <a:pt x="35409" y="14674"/>
                    <a:pt x="35878" y="15889"/>
                    <a:pt x="36178" y="17150"/>
                  </a:cubicBezTo>
                  <a:lnTo>
                    <a:pt x="40178" y="32532"/>
                  </a:lnTo>
                  <a:cubicBezTo>
                    <a:pt x="40754" y="34293"/>
                    <a:pt x="40985" y="36146"/>
                    <a:pt x="40870" y="37992"/>
                  </a:cubicBezTo>
                  <a:cubicBezTo>
                    <a:pt x="40101" y="41245"/>
                    <a:pt x="38009" y="44037"/>
                    <a:pt x="35102" y="45683"/>
                  </a:cubicBezTo>
                  <a:cubicBezTo>
                    <a:pt x="28249" y="50528"/>
                    <a:pt x="19620" y="52128"/>
                    <a:pt x="11491" y="50067"/>
                  </a:cubicBezTo>
                  <a:cubicBezTo>
                    <a:pt x="9322" y="49590"/>
                    <a:pt x="7323" y="48529"/>
                    <a:pt x="5723" y="46990"/>
                  </a:cubicBezTo>
                  <a:cubicBezTo>
                    <a:pt x="3646" y="44283"/>
                    <a:pt x="2416" y="41015"/>
                    <a:pt x="2185" y="37608"/>
                  </a:cubicBezTo>
                  <a:lnTo>
                    <a:pt x="570" y="28379"/>
                  </a:lnTo>
                  <a:cubicBezTo>
                    <a:pt x="-545" y="24902"/>
                    <a:pt x="-7" y="21103"/>
                    <a:pt x="2031" y="18073"/>
                  </a:cubicBezTo>
                  <a:cubicBezTo>
                    <a:pt x="3416" y="16689"/>
                    <a:pt x="5415" y="15997"/>
                    <a:pt x="6415" y="14382"/>
                  </a:cubicBezTo>
                  <a:cubicBezTo>
                    <a:pt x="8415" y="11613"/>
                    <a:pt x="6261" y="7844"/>
                    <a:pt x="6261" y="4538"/>
                  </a:cubicBezTo>
                  <a:close/>
                </a:path>
              </a:pathLst>
            </a:custGeom>
            <a:solidFill>
              <a:srgbClr val="EACDB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3BA65C0-29DF-B216-D0F0-BA977FC3FED4}"/>
                </a:ext>
              </a:extLst>
            </p:cNvPr>
            <p:cNvSpPr/>
            <p:nvPr/>
          </p:nvSpPr>
          <p:spPr>
            <a:xfrm>
              <a:off x="10966930" y="3398011"/>
              <a:ext cx="76908" cy="76908"/>
            </a:xfrm>
            <a:custGeom>
              <a:avLst/>
              <a:gdLst>
                <a:gd name="connsiteX0" fmla="*/ 3609 w 76907"/>
                <a:gd name="connsiteY0" fmla="*/ 59760 h 76907"/>
                <a:gd name="connsiteX1" fmla="*/ 2763 w 76907"/>
                <a:gd name="connsiteY1" fmla="*/ 64298 h 76907"/>
                <a:gd name="connsiteX2" fmla="*/ 148 w 76907"/>
                <a:gd name="connsiteY2" fmla="*/ 73911 h 76907"/>
                <a:gd name="connsiteX3" fmla="*/ 3762 w 76907"/>
                <a:gd name="connsiteY3" fmla="*/ 82525 h 76907"/>
                <a:gd name="connsiteX4" fmla="*/ 10069 w 76907"/>
                <a:gd name="connsiteY4" fmla="*/ 83140 h 76907"/>
                <a:gd name="connsiteX5" fmla="*/ 29219 w 76907"/>
                <a:gd name="connsiteY5" fmla="*/ 74911 h 76907"/>
                <a:gd name="connsiteX6" fmla="*/ 45677 w 76907"/>
                <a:gd name="connsiteY6" fmla="*/ 65298 h 76907"/>
                <a:gd name="connsiteX7" fmla="*/ 61059 w 76907"/>
                <a:gd name="connsiteY7" fmla="*/ 57607 h 76907"/>
                <a:gd name="connsiteX8" fmla="*/ 78978 w 76907"/>
                <a:gd name="connsiteY8" fmla="*/ 42226 h 76907"/>
                <a:gd name="connsiteX9" fmla="*/ 82208 w 76907"/>
                <a:gd name="connsiteY9" fmla="*/ 33843 h 76907"/>
                <a:gd name="connsiteX10" fmla="*/ 69980 w 76907"/>
                <a:gd name="connsiteY10" fmla="*/ 6848 h 76907"/>
                <a:gd name="connsiteX11" fmla="*/ 63750 w 76907"/>
                <a:gd name="connsiteY11" fmla="*/ 3618 h 76907"/>
                <a:gd name="connsiteX12" fmla="*/ 49215 w 76907"/>
                <a:gd name="connsiteY12" fmla="*/ 3 h 76907"/>
                <a:gd name="connsiteX13" fmla="*/ 57982 w 76907"/>
                <a:gd name="connsiteY13" fmla="*/ 18153 h 76907"/>
                <a:gd name="connsiteX14" fmla="*/ 38602 w 76907"/>
                <a:gd name="connsiteY14" fmla="*/ 29228 h 76907"/>
                <a:gd name="connsiteX15" fmla="*/ 18144 w 76907"/>
                <a:gd name="connsiteY15" fmla="*/ 30612 h 76907"/>
                <a:gd name="connsiteX16" fmla="*/ 6223 w 76907"/>
                <a:gd name="connsiteY16" fmla="*/ 40457 h 76907"/>
                <a:gd name="connsiteX17" fmla="*/ 3609 w 76907"/>
                <a:gd name="connsiteY17" fmla="*/ 59760 h 7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907" h="76907">
                  <a:moveTo>
                    <a:pt x="3609" y="59760"/>
                  </a:moveTo>
                  <a:cubicBezTo>
                    <a:pt x="3409" y="61283"/>
                    <a:pt x="3124" y="62798"/>
                    <a:pt x="2763" y="64298"/>
                  </a:cubicBezTo>
                  <a:cubicBezTo>
                    <a:pt x="1632" y="67428"/>
                    <a:pt x="755" y="70643"/>
                    <a:pt x="148" y="73911"/>
                  </a:cubicBezTo>
                  <a:cubicBezTo>
                    <a:pt x="-483" y="77249"/>
                    <a:pt x="940" y="80641"/>
                    <a:pt x="3762" y="82525"/>
                  </a:cubicBezTo>
                  <a:cubicBezTo>
                    <a:pt x="5747" y="83386"/>
                    <a:pt x="7954" y="83602"/>
                    <a:pt x="10069" y="83140"/>
                  </a:cubicBezTo>
                  <a:cubicBezTo>
                    <a:pt x="17067" y="82141"/>
                    <a:pt x="23674" y="79295"/>
                    <a:pt x="29219" y="74911"/>
                  </a:cubicBezTo>
                  <a:cubicBezTo>
                    <a:pt x="34525" y="70681"/>
                    <a:pt x="38678" y="65759"/>
                    <a:pt x="45677" y="65298"/>
                  </a:cubicBezTo>
                  <a:cubicBezTo>
                    <a:pt x="51630" y="64913"/>
                    <a:pt x="57175" y="62137"/>
                    <a:pt x="61059" y="57607"/>
                  </a:cubicBezTo>
                  <a:cubicBezTo>
                    <a:pt x="67411" y="52939"/>
                    <a:pt x="73394" y="47794"/>
                    <a:pt x="78978" y="42226"/>
                  </a:cubicBezTo>
                  <a:cubicBezTo>
                    <a:pt x="80708" y="39734"/>
                    <a:pt x="81824" y="36857"/>
                    <a:pt x="82208" y="33843"/>
                  </a:cubicBezTo>
                  <a:cubicBezTo>
                    <a:pt x="83600" y="23252"/>
                    <a:pt x="78863" y="12785"/>
                    <a:pt x="69980" y="6848"/>
                  </a:cubicBezTo>
                  <a:cubicBezTo>
                    <a:pt x="68011" y="5571"/>
                    <a:pt x="65927" y="4495"/>
                    <a:pt x="63750" y="3618"/>
                  </a:cubicBezTo>
                  <a:cubicBezTo>
                    <a:pt x="59297" y="1172"/>
                    <a:pt x="54291" y="-74"/>
                    <a:pt x="49215" y="3"/>
                  </a:cubicBezTo>
                  <a:cubicBezTo>
                    <a:pt x="50830" y="3695"/>
                    <a:pt x="59443" y="13847"/>
                    <a:pt x="57982" y="18153"/>
                  </a:cubicBezTo>
                  <a:cubicBezTo>
                    <a:pt x="55675" y="24921"/>
                    <a:pt x="44754" y="27921"/>
                    <a:pt x="38602" y="29228"/>
                  </a:cubicBezTo>
                  <a:cubicBezTo>
                    <a:pt x="32449" y="30536"/>
                    <a:pt x="24604" y="28844"/>
                    <a:pt x="18144" y="30612"/>
                  </a:cubicBezTo>
                  <a:cubicBezTo>
                    <a:pt x="13253" y="32589"/>
                    <a:pt x="9084" y="36027"/>
                    <a:pt x="6223" y="40457"/>
                  </a:cubicBezTo>
                  <a:cubicBezTo>
                    <a:pt x="2763" y="45148"/>
                    <a:pt x="4301" y="54223"/>
                    <a:pt x="3609" y="59760"/>
                  </a:cubicBezTo>
                  <a:close/>
                </a:path>
              </a:pathLst>
            </a:custGeom>
            <a:solidFill>
              <a:srgbClr val="3B455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64283F-75CB-6D44-DC4A-B88288F0FB29}"/>
                </a:ext>
              </a:extLst>
            </p:cNvPr>
            <p:cNvSpPr/>
            <p:nvPr/>
          </p:nvSpPr>
          <p:spPr>
            <a:xfrm>
              <a:off x="11010915" y="3351870"/>
              <a:ext cx="69217" cy="107671"/>
            </a:xfrm>
            <a:custGeom>
              <a:avLst/>
              <a:gdLst>
                <a:gd name="connsiteX0" fmla="*/ 0 w 69216"/>
                <a:gd name="connsiteY0" fmla="*/ 38607 h 107670"/>
                <a:gd name="connsiteX1" fmla="*/ 44914 w 69216"/>
                <a:gd name="connsiteY1" fmla="*/ 47683 h 107670"/>
                <a:gd name="connsiteX2" fmla="*/ 57758 w 69216"/>
                <a:gd name="connsiteY2" fmla="*/ 109978 h 107670"/>
                <a:gd name="connsiteX3" fmla="*/ 73524 w 69216"/>
                <a:gd name="connsiteY3" fmla="*/ 109286 h 107670"/>
                <a:gd name="connsiteX4" fmla="*/ 74370 w 69216"/>
                <a:gd name="connsiteY4" fmla="*/ 29994 h 107670"/>
                <a:gd name="connsiteX5" fmla="*/ 26072 w 69216"/>
                <a:gd name="connsiteY5" fmla="*/ 0 h 107670"/>
                <a:gd name="connsiteX6" fmla="*/ 0 w 69216"/>
                <a:gd name="connsiteY6" fmla="*/ 38607 h 1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6" h="107670">
                  <a:moveTo>
                    <a:pt x="0" y="38607"/>
                  </a:moveTo>
                  <a:lnTo>
                    <a:pt x="44914" y="47683"/>
                  </a:lnTo>
                  <a:lnTo>
                    <a:pt x="57758" y="109978"/>
                  </a:lnTo>
                  <a:lnTo>
                    <a:pt x="73524" y="109286"/>
                  </a:lnTo>
                  <a:lnTo>
                    <a:pt x="74370" y="29994"/>
                  </a:lnTo>
                  <a:lnTo>
                    <a:pt x="26072" y="0"/>
                  </a:lnTo>
                  <a:lnTo>
                    <a:pt x="0" y="38607"/>
                  </a:lnTo>
                  <a:close/>
                </a:path>
              </a:pathLst>
            </a:custGeom>
            <a:solidFill>
              <a:srgbClr val="BEADA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0FC6CD-634E-5E61-2D93-A2B530756299}"/>
                </a:ext>
              </a:extLst>
            </p:cNvPr>
            <p:cNvSpPr/>
            <p:nvPr/>
          </p:nvSpPr>
          <p:spPr>
            <a:xfrm>
              <a:off x="10920037" y="3220035"/>
              <a:ext cx="138434" cy="169197"/>
            </a:xfrm>
            <a:custGeom>
              <a:avLst/>
              <a:gdLst>
                <a:gd name="connsiteX0" fmla="*/ 29506 w 138433"/>
                <a:gd name="connsiteY0" fmla="*/ 145062 h 169196"/>
                <a:gd name="connsiteX1" fmla="*/ 82111 w 138433"/>
                <a:gd name="connsiteY1" fmla="*/ 170980 h 169196"/>
                <a:gd name="connsiteX2" fmla="*/ 115335 w 138433"/>
                <a:gd name="connsiteY2" fmla="*/ 158444 h 169196"/>
                <a:gd name="connsiteX3" fmla="*/ 115335 w 138433"/>
                <a:gd name="connsiteY3" fmla="*/ 158444 h 169196"/>
                <a:gd name="connsiteX4" fmla="*/ 120565 w 138433"/>
                <a:gd name="connsiteY4" fmla="*/ 146216 h 169196"/>
                <a:gd name="connsiteX5" fmla="*/ 141330 w 138433"/>
                <a:gd name="connsiteY5" fmla="*/ 3014 h 169196"/>
                <a:gd name="connsiteX6" fmla="*/ 125256 w 138433"/>
                <a:gd name="connsiteY6" fmla="*/ 92 h 169196"/>
                <a:gd name="connsiteX7" fmla="*/ 81572 w 138433"/>
                <a:gd name="connsiteY7" fmla="*/ 17011 h 169196"/>
                <a:gd name="connsiteX8" fmla="*/ 46656 w 138433"/>
                <a:gd name="connsiteY8" fmla="*/ 16242 h 169196"/>
                <a:gd name="connsiteX9" fmla="*/ 23584 w 138433"/>
                <a:gd name="connsiteY9" fmla="*/ 11089 h 169196"/>
                <a:gd name="connsiteX10" fmla="*/ 4895 w 138433"/>
                <a:gd name="connsiteY10" fmla="*/ 399 h 169196"/>
                <a:gd name="connsiteX11" fmla="*/ 2819 w 138433"/>
                <a:gd name="connsiteY11" fmla="*/ 15 h 169196"/>
                <a:gd name="connsiteX12" fmla="*/ 819 w 138433"/>
                <a:gd name="connsiteY12" fmla="*/ 24010 h 169196"/>
                <a:gd name="connsiteX13" fmla="*/ 1973 w 138433"/>
                <a:gd name="connsiteY13" fmla="*/ 34008 h 169196"/>
                <a:gd name="connsiteX14" fmla="*/ 7741 w 138433"/>
                <a:gd name="connsiteY14" fmla="*/ 71539 h 169196"/>
                <a:gd name="connsiteX15" fmla="*/ 15432 w 138433"/>
                <a:gd name="connsiteY15" fmla="*/ 104763 h 169196"/>
                <a:gd name="connsiteX16" fmla="*/ 29506 w 138433"/>
                <a:gd name="connsiteY16" fmla="*/ 145062 h 16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433" h="169196">
                  <a:moveTo>
                    <a:pt x="29506" y="145062"/>
                  </a:moveTo>
                  <a:cubicBezTo>
                    <a:pt x="40888" y="165597"/>
                    <a:pt x="37966" y="167750"/>
                    <a:pt x="82111" y="170980"/>
                  </a:cubicBezTo>
                  <a:cubicBezTo>
                    <a:pt x="94593" y="172711"/>
                    <a:pt x="107106" y="167989"/>
                    <a:pt x="115335" y="158444"/>
                  </a:cubicBezTo>
                  <a:lnTo>
                    <a:pt x="115335" y="158444"/>
                  </a:lnTo>
                  <a:cubicBezTo>
                    <a:pt x="115335" y="158444"/>
                    <a:pt x="117411" y="153676"/>
                    <a:pt x="120565" y="146216"/>
                  </a:cubicBezTo>
                  <a:cubicBezTo>
                    <a:pt x="136869" y="100317"/>
                    <a:pt x="143921" y="51651"/>
                    <a:pt x="141330" y="3014"/>
                  </a:cubicBezTo>
                  <a:cubicBezTo>
                    <a:pt x="136054" y="1622"/>
                    <a:pt x="130686" y="638"/>
                    <a:pt x="125256" y="92"/>
                  </a:cubicBezTo>
                  <a:cubicBezTo>
                    <a:pt x="125256" y="92"/>
                    <a:pt x="94493" y="16165"/>
                    <a:pt x="81572" y="17011"/>
                  </a:cubicBezTo>
                  <a:cubicBezTo>
                    <a:pt x="69929" y="17680"/>
                    <a:pt x="58254" y="17419"/>
                    <a:pt x="46656" y="16242"/>
                  </a:cubicBezTo>
                  <a:cubicBezTo>
                    <a:pt x="38742" y="15742"/>
                    <a:pt x="30959" y="13997"/>
                    <a:pt x="23584" y="11089"/>
                  </a:cubicBezTo>
                  <a:cubicBezTo>
                    <a:pt x="16816" y="8167"/>
                    <a:pt x="11740" y="3399"/>
                    <a:pt x="4895" y="399"/>
                  </a:cubicBezTo>
                  <a:cubicBezTo>
                    <a:pt x="4249" y="84"/>
                    <a:pt x="3534" y="-47"/>
                    <a:pt x="2819" y="15"/>
                  </a:cubicBezTo>
                  <a:cubicBezTo>
                    <a:pt x="-949" y="784"/>
                    <a:pt x="-180" y="14166"/>
                    <a:pt x="819" y="24010"/>
                  </a:cubicBezTo>
                  <a:cubicBezTo>
                    <a:pt x="1358" y="28701"/>
                    <a:pt x="1896" y="32624"/>
                    <a:pt x="1973" y="34008"/>
                  </a:cubicBezTo>
                  <a:cubicBezTo>
                    <a:pt x="3203" y="46621"/>
                    <a:pt x="5280" y="59157"/>
                    <a:pt x="7741" y="71539"/>
                  </a:cubicBezTo>
                  <a:cubicBezTo>
                    <a:pt x="9971" y="82690"/>
                    <a:pt x="12509" y="93765"/>
                    <a:pt x="15432" y="104763"/>
                  </a:cubicBezTo>
                  <a:cubicBezTo>
                    <a:pt x="18939" y="118583"/>
                    <a:pt x="23646" y="132065"/>
                    <a:pt x="29506" y="145062"/>
                  </a:cubicBezTo>
                  <a:close/>
                </a:path>
              </a:pathLst>
            </a:custGeom>
            <a:solidFill>
              <a:srgbClr val="BEADA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B898CD4-87D9-72BF-BA32-DF85DD672D84}"/>
                </a:ext>
              </a:extLst>
            </p:cNvPr>
            <p:cNvSpPr/>
            <p:nvPr/>
          </p:nvSpPr>
          <p:spPr>
            <a:xfrm>
              <a:off x="10834671" y="3076943"/>
              <a:ext cx="269177" cy="292249"/>
            </a:xfrm>
            <a:custGeom>
              <a:avLst/>
              <a:gdLst>
                <a:gd name="connsiteX0" fmla="*/ 1510 w 269176"/>
                <a:gd name="connsiteY0" fmla="*/ 83119 h 292248"/>
                <a:gd name="connsiteX1" fmla="*/ 103720 w 269176"/>
                <a:gd name="connsiteY1" fmla="*/ 828 h 292248"/>
                <a:gd name="connsiteX2" fmla="*/ 111411 w 269176"/>
                <a:gd name="connsiteY2" fmla="*/ 2443 h 292248"/>
                <a:gd name="connsiteX3" fmla="*/ 275070 w 269176"/>
                <a:gd name="connsiteY3" fmla="*/ 205709 h 292248"/>
                <a:gd name="connsiteX4" fmla="*/ 275070 w 269176"/>
                <a:gd name="connsiteY4" fmla="*/ 213400 h 292248"/>
                <a:gd name="connsiteX5" fmla="*/ 172783 w 269176"/>
                <a:gd name="connsiteY5" fmla="*/ 295691 h 292248"/>
                <a:gd name="connsiteX6" fmla="*/ 165092 w 269176"/>
                <a:gd name="connsiteY6" fmla="*/ 294076 h 292248"/>
                <a:gd name="connsiteX7" fmla="*/ 1433 w 269176"/>
                <a:gd name="connsiteY7" fmla="*/ 90810 h 292248"/>
                <a:gd name="connsiteX8" fmla="*/ 1510 w 269176"/>
                <a:gd name="connsiteY8" fmla="*/ 83119 h 29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176" h="292248">
                  <a:moveTo>
                    <a:pt x="1510" y="83119"/>
                  </a:moveTo>
                  <a:lnTo>
                    <a:pt x="103720" y="828"/>
                  </a:lnTo>
                  <a:cubicBezTo>
                    <a:pt x="106312" y="-734"/>
                    <a:pt x="109665" y="-26"/>
                    <a:pt x="111411" y="2443"/>
                  </a:cubicBezTo>
                  <a:lnTo>
                    <a:pt x="275070" y="205709"/>
                  </a:lnTo>
                  <a:cubicBezTo>
                    <a:pt x="276993" y="207909"/>
                    <a:pt x="276993" y="211201"/>
                    <a:pt x="275070" y="213400"/>
                  </a:cubicBezTo>
                  <a:lnTo>
                    <a:pt x="172783" y="295691"/>
                  </a:lnTo>
                  <a:cubicBezTo>
                    <a:pt x="170199" y="297291"/>
                    <a:pt x="166815" y="296583"/>
                    <a:pt x="165092" y="294076"/>
                  </a:cubicBezTo>
                  <a:lnTo>
                    <a:pt x="1433" y="90810"/>
                  </a:lnTo>
                  <a:cubicBezTo>
                    <a:pt x="-505" y="88602"/>
                    <a:pt x="-475" y="85288"/>
                    <a:pt x="1510" y="83119"/>
                  </a:cubicBezTo>
                  <a:close/>
                </a:path>
              </a:pathLst>
            </a:custGeom>
            <a:solidFill>
              <a:srgbClr val="334C6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744097-C342-9FED-D4B5-787F0E82AB97}"/>
                </a:ext>
              </a:extLst>
            </p:cNvPr>
            <p:cNvSpPr/>
            <p:nvPr/>
          </p:nvSpPr>
          <p:spPr>
            <a:xfrm>
              <a:off x="10854043" y="3099023"/>
              <a:ext cx="238414" cy="253795"/>
            </a:xfrm>
            <a:custGeom>
              <a:avLst/>
              <a:gdLst>
                <a:gd name="connsiteX0" fmla="*/ 0 w 238413"/>
                <a:gd name="connsiteY0" fmla="*/ 79390 h 253794"/>
                <a:gd name="connsiteX1" fmla="*/ 98601 w 238413"/>
                <a:gd name="connsiteY1" fmla="*/ 0 h 253794"/>
                <a:gd name="connsiteX2" fmla="*/ 245035 w 238413"/>
                <a:gd name="connsiteY2" fmla="*/ 181866 h 253794"/>
                <a:gd name="connsiteX3" fmla="*/ 146434 w 238413"/>
                <a:gd name="connsiteY3" fmla="*/ 261257 h 2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413" h="253794">
                  <a:moveTo>
                    <a:pt x="0" y="79390"/>
                  </a:moveTo>
                  <a:lnTo>
                    <a:pt x="98601" y="0"/>
                  </a:lnTo>
                  <a:lnTo>
                    <a:pt x="245035" y="181866"/>
                  </a:lnTo>
                  <a:lnTo>
                    <a:pt x="146434" y="261257"/>
                  </a:lnTo>
                  <a:close/>
                </a:path>
              </a:pathLst>
            </a:custGeom>
            <a:solidFill>
              <a:srgbClr val="B4D0A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B5653E9-5566-B6E7-2FC3-3DBBC6275697}"/>
                </a:ext>
              </a:extLst>
            </p:cNvPr>
            <p:cNvSpPr/>
            <p:nvPr/>
          </p:nvSpPr>
          <p:spPr>
            <a:xfrm>
              <a:off x="10885087" y="3117178"/>
              <a:ext cx="23072" cy="15382"/>
            </a:xfrm>
            <a:custGeom>
              <a:avLst/>
              <a:gdLst>
                <a:gd name="connsiteX0" fmla="*/ 0 w 23072"/>
                <a:gd name="connsiteY0" fmla="*/ 16688 h 15381"/>
                <a:gd name="connsiteX1" fmla="*/ 20727 w 23072"/>
                <a:gd name="connsiteY1" fmla="*/ 0 h 15381"/>
                <a:gd name="connsiteX2" fmla="*/ 23379 w 23072"/>
                <a:gd name="connsiteY2" fmla="*/ 3295 h 15381"/>
                <a:gd name="connsiteX3" fmla="*/ 2653 w 23072"/>
                <a:gd name="connsiteY3" fmla="*/ 19983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72" h="15381">
                  <a:moveTo>
                    <a:pt x="0" y="16688"/>
                  </a:moveTo>
                  <a:lnTo>
                    <a:pt x="20727" y="0"/>
                  </a:lnTo>
                  <a:lnTo>
                    <a:pt x="23379" y="3295"/>
                  </a:lnTo>
                  <a:lnTo>
                    <a:pt x="2653" y="19983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EE1732B-DC88-AD9E-D4E2-7D842FCFA17A}"/>
                </a:ext>
              </a:extLst>
            </p:cNvPr>
            <p:cNvSpPr/>
            <p:nvPr/>
          </p:nvSpPr>
          <p:spPr>
            <a:xfrm>
              <a:off x="10955956" y="3221057"/>
              <a:ext cx="115361" cy="107671"/>
            </a:xfrm>
            <a:custGeom>
              <a:avLst/>
              <a:gdLst>
                <a:gd name="connsiteX0" fmla="*/ 116645 w 115361"/>
                <a:gd name="connsiteY0" fmla="*/ 48821 h 107670"/>
                <a:gd name="connsiteX1" fmla="*/ 39309 w 115361"/>
                <a:gd name="connsiteY1" fmla="*/ 111089 h 107670"/>
                <a:gd name="connsiteX2" fmla="*/ 0 w 115361"/>
                <a:gd name="connsiteY2" fmla="*/ 62268 h 107670"/>
                <a:gd name="connsiteX3" fmla="*/ 77335 w 115361"/>
                <a:gd name="connsiteY3" fmla="*/ 0 h 1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61" h="107670">
                  <a:moveTo>
                    <a:pt x="116645" y="48821"/>
                  </a:moveTo>
                  <a:lnTo>
                    <a:pt x="39309" y="111089"/>
                  </a:lnTo>
                  <a:lnTo>
                    <a:pt x="0" y="62268"/>
                  </a:lnTo>
                  <a:lnTo>
                    <a:pt x="77335" y="0"/>
                  </a:lnTo>
                  <a:close/>
                </a:path>
              </a:pathLst>
            </a:custGeom>
            <a:solidFill>
              <a:srgbClr val="FFFFFF">
                <a:alpha val="87000"/>
              </a:srgbClr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D31C080-16A8-9685-3474-B8C6D19AD6FC}"/>
                </a:ext>
              </a:extLst>
            </p:cNvPr>
            <p:cNvSpPr/>
            <p:nvPr/>
          </p:nvSpPr>
          <p:spPr>
            <a:xfrm>
              <a:off x="10952184" y="3162165"/>
              <a:ext cx="69217" cy="69217"/>
            </a:xfrm>
            <a:custGeom>
              <a:avLst/>
              <a:gdLst>
                <a:gd name="connsiteX0" fmla="*/ 73421 w 69216"/>
                <a:gd name="connsiteY0" fmla="*/ 49300 h 69216"/>
                <a:gd name="connsiteX1" fmla="*/ 39695 w 69216"/>
                <a:gd name="connsiteY1" fmla="*/ 76455 h 69216"/>
                <a:gd name="connsiteX2" fmla="*/ 0 w 69216"/>
                <a:gd name="connsiteY2" fmla="*/ 27155 h 69216"/>
                <a:gd name="connsiteX3" fmla="*/ 33725 w 69216"/>
                <a:gd name="connsiteY3" fmla="*/ 0 h 6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16" h="69216">
                  <a:moveTo>
                    <a:pt x="73421" y="49300"/>
                  </a:moveTo>
                  <a:lnTo>
                    <a:pt x="39695" y="76455"/>
                  </a:lnTo>
                  <a:lnTo>
                    <a:pt x="0" y="27155"/>
                  </a:lnTo>
                  <a:lnTo>
                    <a:pt x="33725" y="0"/>
                  </a:lnTo>
                  <a:close/>
                </a:path>
              </a:pathLst>
            </a:custGeom>
            <a:solidFill>
              <a:srgbClr val="FFFFFF">
                <a:alpha val="87000"/>
              </a:srgbClr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D5E8F56-F0E3-EE45-3C05-9E9B5F5E464B}"/>
                </a:ext>
              </a:extLst>
            </p:cNvPr>
            <p:cNvSpPr/>
            <p:nvPr/>
          </p:nvSpPr>
          <p:spPr>
            <a:xfrm>
              <a:off x="10909004" y="3193704"/>
              <a:ext cx="76908" cy="76908"/>
            </a:xfrm>
            <a:custGeom>
              <a:avLst/>
              <a:gdLst>
                <a:gd name="connsiteX0" fmla="*/ 77947 w 76907"/>
                <a:gd name="connsiteY0" fmla="*/ 48821 h 76907"/>
                <a:gd name="connsiteX1" fmla="*/ 39309 w 76907"/>
                <a:gd name="connsiteY1" fmla="*/ 79931 h 76907"/>
                <a:gd name="connsiteX2" fmla="*/ 0 w 76907"/>
                <a:gd name="connsiteY2" fmla="*/ 31110 h 76907"/>
                <a:gd name="connsiteX3" fmla="*/ 38638 w 76907"/>
                <a:gd name="connsiteY3" fmla="*/ 0 h 7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07" h="76907">
                  <a:moveTo>
                    <a:pt x="77947" y="48821"/>
                  </a:moveTo>
                  <a:lnTo>
                    <a:pt x="39309" y="79931"/>
                  </a:lnTo>
                  <a:lnTo>
                    <a:pt x="0" y="31110"/>
                  </a:lnTo>
                  <a:lnTo>
                    <a:pt x="38638" y="0"/>
                  </a:lnTo>
                  <a:close/>
                </a:path>
              </a:pathLst>
            </a:custGeom>
            <a:solidFill>
              <a:srgbClr val="FFFFFF">
                <a:alpha val="87000"/>
              </a:srgbClr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BE7B52-7878-B93F-3830-EA346B280B49}"/>
                </a:ext>
              </a:extLst>
            </p:cNvPr>
            <p:cNvSpPr/>
            <p:nvPr/>
          </p:nvSpPr>
          <p:spPr>
            <a:xfrm>
              <a:off x="10886710" y="3134989"/>
              <a:ext cx="84598" cy="69217"/>
            </a:xfrm>
            <a:custGeom>
              <a:avLst/>
              <a:gdLst>
                <a:gd name="connsiteX0" fmla="*/ 89007 w 84598"/>
                <a:gd name="connsiteY0" fmla="*/ 14497 h 69216"/>
                <a:gd name="connsiteX1" fmla="*/ 11672 w 84598"/>
                <a:gd name="connsiteY1" fmla="*/ 76765 h 69216"/>
                <a:gd name="connsiteX2" fmla="*/ 0 w 84598"/>
                <a:gd name="connsiteY2" fmla="*/ 62268 h 69216"/>
                <a:gd name="connsiteX3" fmla="*/ 77335 w 84598"/>
                <a:gd name="connsiteY3" fmla="*/ 0 h 6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598" h="69216">
                  <a:moveTo>
                    <a:pt x="89007" y="14497"/>
                  </a:moveTo>
                  <a:lnTo>
                    <a:pt x="11672" y="76765"/>
                  </a:lnTo>
                  <a:lnTo>
                    <a:pt x="0" y="62268"/>
                  </a:lnTo>
                  <a:lnTo>
                    <a:pt x="77335" y="0"/>
                  </a:lnTo>
                  <a:close/>
                </a:path>
              </a:pathLst>
            </a:custGeom>
            <a:solidFill>
              <a:srgbClr val="FFFFFF">
                <a:alpha val="87000"/>
              </a:srgbClr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DE32B8-90F0-17DC-A3D9-3D84BAD53B11}"/>
                </a:ext>
              </a:extLst>
            </p:cNvPr>
            <p:cNvSpPr/>
            <p:nvPr/>
          </p:nvSpPr>
          <p:spPr>
            <a:xfrm>
              <a:off x="10926316" y="3253659"/>
              <a:ext cx="15382" cy="23072"/>
            </a:xfrm>
            <a:custGeom>
              <a:avLst/>
              <a:gdLst>
                <a:gd name="connsiteX0" fmla="*/ 9075 w 15381"/>
                <a:gd name="connsiteY0" fmla="*/ 27841 h 23072"/>
                <a:gd name="connsiteX1" fmla="*/ 10921 w 15381"/>
                <a:gd name="connsiteY1" fmla="*/ 19688 h 23072"/>
                <a:gd name="connsiteX2" fmla="*/ 17227 w 15381"/>
                <a:gd name="connsiteY2" fmla="*/ 15843 h 23072"/>
                <a:gd name="connsiteX3" fmla="*/ 17073 w 15381"/>
                <a:gd name="connsiteY3" fmla="*/ 14151 h 23072"/>
                <a:gd name="connsiteX4" fmla="*/ 14920 w 15381"/>
                <a:gd name="connsiteY4" fmla="*/ 14228 h 23072"/>
                <a:gd name="connsiteX5" fmla="*/ 19227 w 15381"/>
                <a:gd name="connsiteY5" fmla="*/ 9537 h 23072"/>
                <a:gd name="connsiteX6" fmla="*/ 19458 w 15381"/>
                <a:gd name="connsiteY6" fmla="*/ 4384 h 23072"/>
                <a:gd name="connsiteX7" fmla="*/ 14151 w 15381"/>
                <a:gd name="connsiteY7" fmla="*/ 77 h 23072"/>
                <a:gd name="connsiteX8" fmla="*/ 6999 w 15381"/>
                <a:gd name="connsiteY8" fmla="*/ 0 h 23072"/>
                <a:gd name="connsiteX9" fmla="*/ 3307 w 15381"/>
                <a:gd name="connsiteY9" fmla="*/ 5768 h 23072"/>
                <a:gd name="connsiteX10" fmla="*/ 2999 w 15381"/>
                <a:gd name="connsiteY10" fmla="*/ 13920 h 23072"/>
                <a:gd name="connsiteX11" fmla="*/ 0 w 15381"/>
                <a:gd name="connsiteY11" fmla="*/ 24995 h 23072"/>
                <a:gd name="connsiteX12" fmla="*/ 9075 w 15381"/>
                <a:gd name="connsiteY12" fmla="*/ 27841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81" h="23072">
                  <a:moveTo>
                    <a:pt x="9075" y="27841"/>
                  </a:moveTo>
                  <a:lnTo>
                    <a:pt x="10921" y="19688"/>
                  </a:lnTo>
                  <a:lnTo>
                    <a:pt x="17227" y="15843"/>
                  </a:lnTo>
                  <a:lnTo>
                    <a:pt x="17073" y="14151"/>
                  </a:lnTo>
                  <a:lnTo>
                    <a:pt x="14920" y="14228"/>
                  </a:lnTo>
                  <a:lnTo>
                    <a:pt x="19227" y="9537"/>
                  </a:lnTo>
                  <a:lnTo>
                    <a:pt x="19458" y="4384"/>
                  </a:lnTo>
                  <a:lnTo>
                    <a:pt x="14151" y="77"/>
                  </a:lnTo>
                  <a:lnTo>
                    <a:pt x="6999" y="0"/>
                  </a:lnTo>
                  <a:lnTo>
                    <a:pt x="3307" y="5768"/>
                  </a:lnTo>
                  <a:lnTo>
                    <a:pt x="2999" y="13920"/>
                  </a:lnTo>
                  <a:lnTo>
                    <a:pt x="0" y="24995"/>
                  </a:lnTo>
                  <a:lnTo>
                    <a:pt x="9075" y="27841"/>
                  </a:lnTo>
                  <a:close/>
                </a:path>
              </a:pathLst>
            </a:custGeom>
            <a:solidFill>
              <a:srgbClr val="EACDB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5000F4-2F5E-A585-D6E3-0644A7975EBB}"/>
                </a:ext>
              </a:extLst>
            </p:cNvPr>
            <p:cNvSpPr/>
            <p:nvPr/>
          </p:nvSpPr>
          <p:spPr>
            <a:xfrm>
              <a:off x="10902321" y="3276654"/>
              <a:ext cx="61526" cy="107671"/>
            </a:xfrm>
            <a:custGeom>
              <a:avLst/>
              <a:gdLst>
                <a:gd name="connsiteX0" fmla="*/ 46375 w 61526"/>
                <a:gd name="connsiteY0" fmla="*/ 98442 h 107670"/>
                <a:gd name="connsiteX1" fmla="*/ 63064 w 61526"/>
                <a:gd name="connsiteY1" fmla="*/ 108824 h 107670"/>
                <a:gd name="connsiteX2" fmla="*/ 63064 w 61526"/>
                <a:gd name="connsiteY2" fmla="*/ 108824 h 107670"/>
                <a:gd name="connsiteX3" fmla="*/ 63064 w 61526"/>
                <a:gd name="connsiteY3" fmla="*/ 108824 h 107670"/>
                <a:gd name="connsiteX4" fmla="*/ 63064 w 61526"/>
                <a:gd name="connsiteY4" fmla="*/ 108824 h 107670"/>
                <a:gd name="connsiteX5" fmla="*/ 56681 w 61526"/>
                <a:gd name="connsiteY5" fmla="*/ 68678 h 107670"/>
                <a:gd name="connsiteX6" fmla="*/ 56681 w 61526"/>
                <a:gd name="connsiteY6" fmla="*/ 68678 h 107670"/>
                <a:gd name="connsiteX7" fmla="*/ 26764 w 61526"/>
                <a:gd name="connsiteY7" fmla="*/ 48836 h 107670"/>
                <a:gd name="connsiteX8" fmla="*/ 37146 w 61526"/>
                <a:gd name="connsiteY8" fmla="*/ 3999 h 107670"/>
                <a:gd name="connsiteX9" fmla="*/ 22303 w 61526"/>
                <a:gd name="connsiteY9" fmla="*/ 0 h 107670"/>
                <a:gd name="connsiteX10" fmla="*/ 0 w 61526"/>
                <a:gd name="connsiteY10" fmla="*/ 53297 h 107670"/>
                <a:gd name="connsiteX11" fmla="*/ 46375 w 61526"/>
                <a:gd name="connsiteY11" fmla="*/ 98442 h 1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26" h="107670">
                  <a:moveTo>
                    <a:pt x="46375" y="98442"/>
                  </a:moveTo>
                  <a:cubicBezTo>
                    <a:pt x="51336" y="102795"/>
                    <a:pt x="56973" y="106301"/>
                    <a:pt x="63064" y="108824"/>
                  </a:cubicBezTo>
                  <a:lnTo>
                    <a:pt x="63064" y="108824"/>
                  </a:lnTo>
                  <a:lnTo>
                    <a:pt x="63064" y="108824"/>
                  </a:lnTo>
                  <a:lnTo>
                    <a:pt x="63064" y="108824"/>
                  </a:lnTo>
                  <a:cubicBezTo>
                    <a:pt x="67548" y="95196"/>
                    <a:pt x="65171" y="80245"/>
                    <a:pt x="56681" y="68678"/>
                  </a:cubicBezTo>
                  <a:lnTo>
                    <a:pt x="56681" y="68678"/>
                  </a:lnTo>
                  <a:lnTo>
                    <a:pt x="26764" y="48836"/>
                  </a:lnTo>
                  <a:lnTo>
                    <a:pt x="37146" y="3999"/>
                  </a:lnTo>
                  <a:lnTo>
                    <a:pt x="22303" y="0"/>
                  </a:lnTo>
                  <a:lnTo>
                    <a:pt x="0" y="53297"/>
                  </a:lnTo>
                  <a:cubicBezTo>
                    <a:pt x="13774" y="69986"/>
                    <a:pt x="29325" y="85121"/>
                    <a:pt x="46375" y="98442"/>
                  </a:cubicBezTo>
                  <a:close/>
                </a:path>
              </a:pathLst>
            </a:custGeom>
            <a:solidFill>
              <a:srgbClr val="BEADA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38EE52-8226-BD61-CD5E-D39AD1F6907D}"/>
                </a:ext>
              </a:extLst>
            </p:cNvPr>
            <p:cNvSpPr/>
            <p:nvPr/>
          </p:nvSpPr>
          <p:spPr>
            <a:xfrm>
              <a:off x="10864329" y="3022782"/>
              <a:ext cx="23072" cy="23072"/>
            </a:xfrm>
            <a:custGeom>
              <a:avLst/>
              <a:gdLst>
                <a:gd name="connsiteX0" fmla="*/ 29609 w 23072"/>
                <a:gd name="connsiteY0" fmla="*/ 19996 h 23072"/>
                <a:gd name="connsiteX1" fmla="*/ 15843 w 23072"/>
                <a:gd name="connsiteY1" fmla="*/ 24226 h 23072"/>
                <a:gd name="connsiteX2" fmla="*/ 0 w 23072"/>
                <a:gd name="connsiteY2" fmla="*/ 8075 h 23072"/>
                <a:gd name="connsiteX3" fmla="*/ 1461 w 23072"/>
                <a:gd name="connsiteY3" fmla="*/ 0 h 23072"/>
                <a:gd name="connsiteX4" fmla="*/ 21611 w 23072"/>
                <a:gd name="connsiteY4" fmla="*/ 3845 h 23072"/>
                <a:gd name="connsiteX5" fmla="*/ 29609 w 23072"/>
                <a:gd name="connsiteY5" fmla="*/ 19996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23072">
                  <a:moveTo>
                    <a:pt x="29609" y="19996"/>
                  </a:moveTo>
                  <a:lnTo>
                    <a:pt x="15843" y="24226"/>
                  </a:lnTo>
                  <a:lnTo>
                    <a:pt x="0" y="8075"/>
                  </a:lnTo>
                  <a:lnTo>
                    <a:pt x="1461" y="0"/>
                  </a:lnTo>
                  <a:lnTo>
                    <a:pt x="21611" y="3845"/>
                  </a:lnTo>
                  <a:lnTo>
                    <a:pt x="29609" y="19996"/>
                  </a:lnTo>
                  <a:close/>
                </a:path>
              </a:pathLst>
            </a:custGeom>
            <a:solidFill>
              <a:srgbClr val="59595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1F208E-F25E-B5B6-6415-038E177CFFB6}"/>
                </a:ext>
              </a:extLst>
            </p:cNvPr>
            <p:cNvSpPr/>
            <p:nvPr/>
          </p:nvSpPr>
          <p:spPr>
            <a:xfrm>
              <a:off x="9733018" y="1415031"/>
              <a:ext cx="7691" cy="15382"/>
            </a:xfrm>
            <a:custGeom>
              <a:avLst/>
              <a:gdLst>
                <a:gd name="connsiteX0" fmla="*/ 13382 w 7690"/>
                <a:gd name="connsiteY0" fmla="*/ 11767 h 15381"/>
                <a:gd name="connsiteX1" fmla="*/ 5307 w 7690"/>
                <a:gd name="connsiteY1" fmla="*/ 0 h 15381"/>
                <a:gd name="connsiteX2" fmla="*/ 0 w 7690"/>
                <a:gd name="connsiteY2" fmla="*/ 2923 h 15381"/>
                <a:gd name="connsiteX3" fmla="*/ 3615 w 7690"/>
                <a:gd name="connsiteY3" fmla="*/ 12074 h 15381"/>
                <a:gd name="connsiteX4" fmla="*/ 385 w 7690"/>
                <a:gd name="connsiteY4" fmla="*/ 12305 h 15381"/>
                <a:gd name="connsiteX5" fmla="*/ 8537 w 7690"/>
                <a:gd name="connsiteY5" fmla="*/ 21534 h 15381"/>
                <a:gd name="connsiteX6" fmla="*/ 14536 w 7690"/>
                <a:gd name="connsiteY6" fmla="*/ 19304 h 15381"/>
                <a:gd name="connsiteX7" fmla="*/ 13382 w 7690"/>
                <a:gd name="connsiteY7" fmla="*/ 11767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0" h="15381">
                  <a:moveTo>
                    <a:pt x="13382" y="11767"/>
                  </a:moveTo>
                  <a:lnTo>
                    <a:pt x="5307" y="0"/>
                  </a:lnTo>
                  <a:lnTo>
                    <a:pt x="0" y="2923"/>
                  </a:lnTo>
                  <a:lnTo>
                    <a:pt x="3615" y="12074"/>
                  </a:lnTo>
                  <a:lnTo>
                    <a:pt x="385" y="12305"/>
                  </a:lnTo>
                  <a:lnTo>
                    <a:pt x="8537" y="21534"/>
                  </a:lnTo>
                  <a:lnTo>
                    <a:pt x="14536" y="19304"/>
                  </a:lnTo>
                  <a:lnTo>
                    <a:pt x="13382" y="11767"/>
                  </a:lnTo>
                  <a:close/>
                </a:path>
              </a:pathLst>
            </a:custGeom>
            <a:solidFill>
              <a:srgbClr val="EFBBB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6443814-60CB-9CD7-89E2-4C1BA70D1F2F}"/>
                </a:ext>
              </a:extLst>
            </p:cNvPr>
            <p:cNvSpPr/>
            <p:nvPr/>
          </p:nvSpPr>
          <p:spPr>
            <a:xfrm>
              <a:off x="9707408" y="1429336"/>
              <a:ext cx="61526" cy="115361"/>
            </a:xfrm>
            <a:custGeom>
              <a:avLst/>
              <a:gdLst>
                <a:gd name="connsiteX0" fmla="*/ 0 w 61526"/>
                <a:gd name="connsiteY0" fmla="*/ 86444 h 115361"/>
                <a:gd name="connsiteX1" fmla="*/ 36608 w 61526"/>
                <a:gd name="connsiteY1" fmla="*/ 59834 h 115361"/>
                <a:gd name="connsiteX2" fmla="*/ 28225 w 61526"/>
                <a:gd name="connsiteY2" fmla="*/ 2846 h 115361"/>
                <a:gd name="connsiteX3" fmla="*/ 40761 w 61526"/>
                <a:gd name="connsiteY3" fmla="*/ 0 h 115361"/>
                <a:gd name="connsiteX4" fmla="*/ 68678 w 61526"/>
                <a:gd name="connsiteY4" fmla="*/ 68986 h 115361"/>
                <a:gd name="connsiteX5" fmla="*/ 14997 w 61526"/>
                <a:gd name="connsiteY5" fmla="*/ 116207 h 115361"/>
                <a:gd name="connsiteX6" fmla="*/ 0 w 61526"/>
                <a:gd name="connsiteY6" fmla="*/ 86444 h 1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26" h="115361">
                  <a:moveTo>
                    <a:pt x="0" y="86444"/>
                  </a:moveTo>
                  <a:lnTo>
                    <a:pt x="36608" y="59834"/>
                  </a:lnTo>
                  <a:lnTo>
                    <a:pt x="28225" y="2846"/>
                  </a:lnTo>
                  <a:lnTo>
                    <a:pt x="40761" y="0"/>
                  </a:lnTo>
                  <a:lnTo>
                    <a:pt x="68678" y="68986"/>
                  </a:lnTo>
                  <a:lnTo>
                    <a:pt x="14997" y="116207"/>
                  </a:lnTo>
                  <a:lnTo>
                    <a:pt x="0" y="86444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FEE3D7D-CBF8-23F4-2C0C-569200D1ED5C}"/>
                </a:ext>
              </a:extLst>
            </p:cNvPr>
            <p:cNvSpPr/>
            <p:nvPr/>
          </p:nvSpPr>
          <p:spPr>
            <a:xfrm>
              <a:off x="9695103" y="1502321"/>
              <a:ext cx="176887" cy="207650"/>
            </a:xfrm>
            <a:custGeom>
              <a:avLst/>
              <a:gdLst>
                <a:gd name="connsiteX0" fmla="*/ 47913 w 176887"/>
                <a:gd name="connsiteY0" fmla="*/ 4230 h 207650"/>
                <a:gd name="connsiteX1" fmla="*/ 29763 w 176887"/>
                <a:gd name="connsiteY1" fmla="*/ 0 h 207650"/>
                <a:gd name="connsiteX2" fmla="*/ 0 w 176887"/>
                <a:gd name="connsiteY2" fmla="*/ 20688 h 207650"/>
                <a:gd name="connsiteX3" fmla="*/ 25687 w 176887"/>
                <a:gd name="connsiteY3" fmla="*/ 102210 h 207650"/>
                <a:gd name="connsiteX4" fmla="*/ 99442 w 176887"/>
                <a:gd name="connsiteY4" fmla="*/ 209881 h 207650"/>
                <a:gd name="connsiteX5" fmla="*/ 181733 w 176887"/>
                <a:gd name="connsiteY5" fmla="*/ 130281 h 207650"/>
                <a:gd name="connsiteX6" fmla="*/ 107748 w 176887"/>
                <a:gd name="connsiteY6" fmla="*/ 52605 h 2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87" h="207650">
                  <a:moveTo>
                    <a:pt x="47913" y="4230"/>
                  </a:moveTo>
                  <a:lnTo>
                    <a:pt x="29763" y="0"/>
                  </a:lnTo>
                  <a:lnTo>
                    <a:pt x="0" y="20688"/>
                  </a:lnTo>
                  <a:cubicBezTo>
                    <a:pt x="10208" y="47316"/>
                    <a:pt x="18787" y="74540"/>
                    <a:pt x="25687" y="102210"/>
                  </a:cubicBezTo>
                  <a:cubicBezTo>
                    <a:pt x="41069" y="159891"/>
                    <a:pt x="99442" y="209881"/>
                    <a:pt x="99442" y="209881"/>
                  </a:cubicBezTo>
                  <a:cubicBezTo>
                    <a:pt x="99442" y="209881"/>
                    <a:pt x="167735" y="142971"/>
                    <a:pt x="181733" y="130281"/>
                  </a:cubicBezTo>
                  <a:lnTo>
                    <a:pt x="107748" y="52605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920241B-B7B8-0670-A8F7-9040A644F334}"/>
                </a:ext>
              </a:extLst>
            </p:cNvPr>
            <p:cNvSpPr/>
            <p:nvPr/>
          </p:nvSpPr>
          <p:spPr>
            <a:xfrm>
              <a:off x="9788699" y="1606607"/>
              <a:ext cx="130743" cy="192269"/>
            </a:xfrm>
            <a:custGeom>
              <a:avLst/>
              <a:gdLst>
                <a:gd name="connsiteX0" fmla="*/ 0 w 130742"/>
                <a:gd name="connsiteY0" fmla="*/ 33762 h 192268"/>
                <a:gd name="connsiteX1" fmla="*/ 10536 w 130742"/>
                <a:gd name="connsiteY1" fmla="*/ 51297 h 192268"/>
                <a:gd name="connsiteX2" fmla="*/ 79676 w 130742"/>
                <a:gd name="connsiteY2" fmla="*/ 113208 h 192268"/>
                <a:gd name="connsiteX3" fmla="*/ 121283 w 130742"/>
                <a:gd name="connsiteY3" fmla="*/ 195653 h 192268"/>
                <a:gd name="connsiteX4" fmla="*/ 137588 w 130742"/>
                <a:gd name="connsiteY4" fmla="*/ 189808 h 192268"/>
                <a:gd name="connsiteX5" fmla="*/ 102979 w 130742"/>
                <a:gd name="connsiteY5" fmla="*/ 79292 h 192268"/>
                <a:gd name="connsiteX6" fmla="*/ 85060 w 130742"/>
                <a:gd name="connsiteY6" fmla="*/ 51451 h 192268"/>
                <a:gd name="connsiteX7" fmla="*/ 39454 w 130742"/>
                <a:gd name="connsiteY7" fmla="*/ 0 h 192268"/>
                <a:gd name="connsiteX8" fmla="*/ 0 w 130742"/>
                <a:gd name="connsiteY8" fmla="*/ 33762 h 19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42" h="192268">
                  <a:moveTo>
                    <a:pt x="0" y="33762"/>
                  </a:moveTo>
                  <a:lnTo>
                    <a:pt x="10536" y="51297"/>
                  </a:lnTo>
                  <a:lnTo>
                    <a:pt x="79676" y="113208"/>
                  </a:lnTo>
                  <a:lnTo>
                    <a:pt x="121283" y="195653"/>
                  </a:lnTo>
                  <a:lnTo>
                    <a:pt x="137588" y="189808"/>
                  </a:lnTo>
                  <a:lnTo>
                    <a:pt x="102979" y="79292"/>
                  </a:lnTo>
                  <a:lnTo>
                    <a:pt x="85060" y="51451"/>
                  </a:lnTo>
                  <a:lnTo>
                    <a:pt x="39454" y="0"/>
                  </a:lnTo>
                  <a:lnTo>
                    <a:pt x="0" y="33762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6AE960-12DE-8CF3-6CDE-0F81AF070814}"/>
                </a:ext>
              </a:extLst>
            </p:cNvPr>
            <p:cNvSpPr/>
            <p:nvPr/>
          </p:nvSpPr>
          <p:spPr>
            <a:xfrm>
              <a:off x="9755398" y="1649983"/>
              <a:ext cx="130743" cy="176887"/>
            </a:xfrm>
            <a:custGeom>
              <a:avLst/>
              <a:gdLst>
                <a:gd name="connsiteX0" fmla="*/ 64372 w 130742"/>
                <a:gd name="connsiteY0" fmla="*/ 0 h 176887"/>
                <a:gd name="connsiteX1" fmla="*/ 137511 w 130742"/>
                <a:gd name="connsiteY1" fmla="*/ 174888 h 176887"/>
                <a:gd name="connsiteX2" fmla="*/ 126821 w 130742"/>
                <a:gd name="connsiteY2" fmla="*/ 181271 h 176887"/>
                <a:gd name="connsiteX3" fmla="*/ 67371 w 130742"/>
                <a:gd name="connsiteY3" fmla="*/ 97673 h 176887"/>
                <a:gd name="connsiteX4" fmla="*/ 0 w 130742"/>
                <a:gd name="connsiteY4" fmla="*/ 18765 h 176887"/>
                <a:gd name="connsiteX5" fmla="*/ 64372 w 130742"/>
                <a:gd name="connsiteY5" fmla="*/ 0 h 17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42" h="176887">
                  <a:moveTo>
                    <a:pt x="64372" y="0"/>
                  </a:moveTo>
                  <a:lnTo>
                    <a:pt x="137511" y="174888"/>
                  </a:lnTo>
                  <a:lnTo>
                    <a:pt x="126821" y="181271"/>
                  </a:lnTo>
                  <a:lnTo>
                    <a:pt x="67371" y="97673"/>
                  </a:lnTo>
                  <a:lnTo>
                    <a:pt x="0" y="18765"/>
                  </a:lnTo>
                  <a:lnTo>
                    <a:pt x="64372" y="0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CBA60E3-0EE3-C259-3DF9-DE06F57A9476}"/>
                </a:ext>
              </a:extLst>
            </p:cNvPr>
            <p:cNvSpPr/>
            <p:nvPr/>
          </p:nvSpPr>
          <p:spPr>
            <a:xfrm>
              <a:off x="9911444" y="1796031"/>
              <a:ext cx="23072" cy="15382"/>
            </a:xfrm>
            <a:custGeom>
              <a:avLst/>
              <a:gdLst>
                <a:gd name="connsiteX0" fmla="*/ 12074 w 23072"/>
                <a:gd name="connsiteY0" fmla="*/ 0 h 15381"/>
                <a:gd name="connsiteX1" fmla="*/ 30302 w 23072"/>
                <a:gd name="connsiteY1" fmla="*/ 5076 h 15381"/>
                <a:gd name="connsiteX2" fmla="*/ 30686 w 23072"/>
                <a:gd name="connsiteY2" fmla="*/ 12997 h 15381"/>
                <a:gd name="connsiteX3" fmla="*/ 1000 w 23072"/>
                <a:gd name="connsiteY3" fmla="*/ 15843 h 15381"/>
                <a:gd name="connsiteX4" fmla="*/ 0 w 23072"/>
                <a:gd name="connsiteY4" fmla="*/ 4538 h 15381"/>
                <a:gd name="connsiteX5" fmla="*/ 12074 w 23072"/>
                <a:gd name="connsiteY5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15381">
                  <a:moveTo>
                    <a:pt x="12074" y="0"/>
                  </a:moveTo>
                  <a:lnTo>
                    <a:pt x="30302" y="5076"/>
                  </a:lnTo>
                  <a:lnTo>
                    <a:pt x="30686" y="12997"/>
                  </a:lnTo>
                  <a:lnTo>
                    <a:pt x="1000" y="15843"/>
                  </a:lnTo>
                  <a:lnTo>
                    <a:pt x="0" y="4538"/>
                  </a:lnTo>
                  <a:lnTo>
                    <a:pt x="12074" y="0"/>
                  </a:lnTo>
                  <a:close/>
                </a:path>
              </a:pathLst>
            </a:custGeom>
            <a:solidFill>
              <a:srgbClr val="00000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B606EDA-CBED-1BEB-43A4-843D2011D486}"/>
                </a:ext>
              </a:extLst>
            </p:cNvPr>
            <p:cNvSpPr/>
            <p:nvPr/>
          </p:nvSpPr>
          <p:spPr>
            <a:xfrm>
              <a:off x="9880834" y="1822718"/>
              <a:ext cx="30763" cy="15382"/>
            </a:xfrm>
            <a:custGeom>
              <a:avLst/>
              <a:gdLst>
                <a:gd name="connsiteX0" fmla="*/ 10536 w 30763"/>
                <a:gd name="connsiteY0" fmla="*/ 0 h 15381"/>
                <a:gd name="connsiteX1" fmla="*/ 29456 w 30763"/>
                <a:gd name="connsiteY1" fmla="*/ 384 h 15381"/>
                <a:gd name="connsiteX2" fmla="*/ 31840 w 30763"/>
                <a:gd name="connsiteY2" fmla="*/ 7921 h 15381"/>
                <a:gd name="connsiteX3" fmla="*/ 3768 w 30763"/>
                <a:gd name="connsiteY3" fmla="*/ 18073 h 15381"/>
                <a:gd name="connsiteX4" fmla="*/ 0 w 30763"/>
                <a:gd name="connsiteY4" fmla="*/ 7383 h 15381"/>
                <a:gd name="connsiteX5" fmla="*/ 10536 w 30763"/>
                <a:gd name="connsiteY5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63" h="15381">
                  <a:moveTo>
                    <a:pt x="10536" y="0"/>
                  </a:moveTo>
                  <a:lnTo>
                    <a:pt x="29456" y="384"/>
                  </a:lnTo>
                  <a:lnTo>
                    <a:pt x="31840" y="7921"/>
                  </a:lnTo>
                  <a:lnTo>
                    <a:pt x="3768" y="18073"/>
                  </a:lnTo>
                  <a:lnTo>
                    <a:pt x="0" y="7383"/>
                  </a:lnTo>
                  <a:lnTo>
                    <a:pt x="10536" y="0"/>
                  </a:lnTo>
                  <a:close/>
                </a:path>
              </a:pathLst>
            </a:custGeom>
            <a:solidFill>
              <a:srgbClr val="00000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C454A8-AD94-A5DA-6860-C8F21FF81769}"/>
                </a:ext>
              </a:extLst>
            </p:cNvPr>
            <p:cNvSpPr/>
            <p:nvPr/>
          </p:nvSpPr>
          <p:spPr>
            <a:xfrm>
              <a:off x="9668714" y="1465482"/>
              <a:ext cx="46145" cy="46145"/>
            </a:xfrm>
            <a:custGeom>
              <a:avLst/>
              <a:gdLst>
                <a:gd name="connsiteX0" fmla="*/ 14698 w 46144"/>
                <a:gd name="connsiteY0" fmla="*/ 0 h 46144"/>
                <a:gd name="connsiteX1" fmla="*/ 9 w 46144"/>
                <a:gd name="connsiteY1" fmla="*/ 29148 h 46144"/>
                <a:gd name="connsiteX2" fmla="*/ 10007 w 46144"/>
                <a:gd name="connsiteY2" fmla="*/ 47606 h 46144"/>
                <a:gd name="connsiteX3" fmla="*/ 19620 w 46144"/>
                <a:gd name="connsiteY3" fmla="*/ 50836 h 46144"/>
                <a:gd name="connsiteX4" fmla="*/ 26004 w 46144"/>
                <a:gd name="connsiteY4" fmla="*/ 49452 h 46144"/>
                <a:gd name="connsiteX5" fmla="*/ 33694 w 46144"/>
                <a:gd name="connsiteY5" fmla="*/ 44683 h 46144"/>
                <a:gd name="connsiteX6" fmla="*/ 38386 w 46144"/>
                <a:gd name="connsiteY6" fmla="*/ 50990 h 46144"/>
                <a:gd name="connsiteX7" fmla="*/ 51614 w 46144"/>
                <a:gd name="connsiteY7" fmla="*/ 40300 h 46144"/>
                <a:gd name="connsiteX8" fmla="*/ 40924 w 46144"/>
                <a:gd name="connsiteY8" fmla="*/ 32609 h 46144"/>
                <a:gd name="connsiteX9" fmla="*/ 41539 w 46144"/>
                <a:gd name="connsiteY9" fmla="*/ 27994 h 46144"/>
                <a:gd name="connsiteX10" fmla="*/ 28003 w 46144"/>
                <a:gd name="connsiteY10" fmla="*/ 4922 h 46144"/>
                <a:gd name="connsiteX11" fmla="*/ 14698 w 46144"/>
                <a:gd name="connsiteY11" fmla="*/ 0 h 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144" h="46144">
                  <a:moveTo>
                    <a:pt x="14698" y="0"/>
                  </a:moveTo>
                  <a:cubicBezTo>
                    <a:pt x="12314" y="10767"/>
                    <a:pt x="624" y="18150"/>
                    <a:pt x="9" y="29148"/>
                  </a:cubicBezTo>
                  <a:cubicBezTo>
                    <a:pt x="-210" y="36649"/>
                    <a:pt x="3605" y="43692"/>
                    <a:pt x="10007" y="47606"/>
                  </a:cubicBezTo>
                  <a:cubicBezTo>
                    <a:pt x="12801" y="49649"/>
                    <a:pt x="16159" y="50777"/>
                    <a:pt x="19620" y="50836"/>
                  </a:cubicBezTo>
                  <a:cubicBezTo>
                    <a:pt x="21819" y="50807"/>
                    <a:pt x="23990" y="50337"/>
                    <a:pt x="26004" y="49452"/>
                  </a:cubicBezTo>
                  <a:cubicBezTo>
                    <a:pt x="28852" y="48375"/>
                    <a:pt x="31463" y="46755"/>
                    <a:pt x="33694" y="44683"/>
                  </a:cubicBezTo>
                  <a:cubicBezTo>
                    <a:pt x="35452" y="46634"/>
                    <a:pt x="37023" y="48745"/>
                    <a:pt x="38386" y="50990"/>
                  </a:cubicBezTo>
                  <a:cubicBezTo>
                    <a:pt x="41693" y="46683"/>
                    <a:pt x="48307" y="44606"/>
                    <a:pt x="51614" y="40300"/>
                  </a:cubicBezTo>
                  <a:cubicBezTo>
                    <a:pt x="49153" y="38377"/>
                    <a:pt x="43385" y="34224"/>
                    <a:pt x="40924" y="32609"/>
                  </a:cubicBezTo>
                  <a:cubicBezTo>
                    <a:pt x="41242" y="31088"/>
                    <a:pt x="41448" y="29546"/>
                    <a:pt x="41539" y="27994"/>
                  </a:cubicBezTo>
                  <a:cubicBezTo>
                    <a:pt x="41534" y="18421"/>
                    <a:pt x="36357" y="9597"/>
                    <a:pt x="28003" y="4922"/>
                  </a:cubicBezTo>
                  <a:cubicBezTo>
                    <a:pt x="23831" y="2643"/>
                    <a:pt x="19349" y="985"/>
                    <a:pt x="14698" y="0"/>
                  </a:cubicBezTo>
                  <a:close/>
                </a:path>
              </a:pathLst>
            </a:custGeom>
            <a:solidFill>
              <a:srgbClr val="B77B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8FFCAA4-20A9-2C4E-A22B-A88EB94E774F}"/>
                </a:ext>
              </a:extLst>
            </p:cNvPr>
            <p:cNvSpPr/>
            <p:nvPr/>
          </p:nvSpPr>
          <p:spPr>
            <a:xfrm>
              <a:off x="9645651" y="1441564"/>
              <a:ext cx="46145" cy="76908"/>
            </a:xfrm>
            <a:custGeom>
              <a:avLst/>
              <a:gdLst>
                <a:gd name="connsiteX0" fmla="*/ 40146 w 46144"/>
                <a:gd name="connsiteY0" fmla="*/ 27533 h 76907"/>
                <a:gd name="connsiteX1" fmla="*/ 26456 w 46144"/>
                <a:gd name="connsiteY1" fmla="*/ 59142 h 76907"/>
                <a:gd name="connsiteX2" fmla="*/ 49605 w 46144"/>
                <a:gd name="connsiteY2" fmla="*/ 72908 h 76907"/>
                <a:gd name="connsiteX3" fmla="*/ 39531 w 46144"/>
                <a:gd name="connsiteY3" fmla="*/ 79984 h 76907"/>
                <a:gd name="connsiteX4" fmla="*/ 0 w 46144"/>
                <a:gd name="connsiteY4" fmla="*/ 62987 h 76907"/>
                <a:gd name="connsiteX5" fmla="*/ 12767 w 46144"/>
                <a:gd name="connsiteY5" fmla="*/ 16535 h 76907"/>
                <a:gd name="connsiteX6" fmla="*/ 30455 w 46144"/>
                <a:gd name="connsiteY6" fmla="*/ 0 h 76907"/>
                <a:gd name="connsiteX7" fmla="*/ 41992 w 46144"/>
                <a:gd name="connsiteY7" fmla="*/ 4307 h 76907"/>
                <a:gd name="connsiteX8" fmla="*/ 48683 w 46144"/>
                <a:gd name="connsiteY8" fmla="*/ 25841 h 76907"/>
                <a:gd name="connsiteX9" fmla="*/ 40146 w 46144"/>
                <a:gd name="connsiteY9" fmla="*/ 27533 h 7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44" h="76907">
                  <a:moveTo>
                    <a:pt x="40146" y="27533"/>
                  </a:moveTo>
                  <a:lnTo>
                    <a:pt x="26456" y="59142"/>
                  </a:lnTo>
                  <a:lnTo>
                    <a:pt x="49605" y="72908"/>
                  </a:lnTo>
                  <a:lnTo>
                    <a:pt x="39531" y="79984"/>
                  </a:lnTo>
                  <a:lnTo>
                    <a:pt x="0" y="62987"/>
                  </a:lnTo>
                  <a:lnTo>
                    <a:pt x="12767" y="16535"/>
                  </a:lnTo>
                  <a:lnTo>
                    <a:pt x="30455" y="0"/>
                  </a:lnTo>
                  <a:lnTo>
                    <a:pt x="41992" y="4307"/>
                  </a:lnTo>
                  <a:lnTo>
                    <a:pt x="48683" y="25841"/>
                  </a:lnTo>
                  <a:lnTo>
                    <a:pt x="40146" y="27533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A9A3D96-5E0A-A25F-80B6-E2F860C9935F}"/>
                </a:ext>
              </a:extLst>
            </p:cNvPr>
            <p:cNvSpPr/>
            <p:nvPr/>
          </p:nvSpPr>
          <p:spPr>
            <a:xfrm>
              <a:off x="9685028" y="1502782"/>
              <a:ext cx="153815" cy="207650"/>
            </a:xfrm>
            <a:custGeom>
              <a:avLst/>
              <a:gdLst>
                <a:gd name="connsiteX0" fmla="*/ 41761 w 153815"/>
                <a:gd name="connsiteY0" fmla="*/ 0 h 207650"/>
                <a:gd name="connsiteX1" fmla="*/ 0 w 153815"/>
                <a:gd name="connsiteY1" fmla="*/ 25303 h 207650"/>
                <a:gd name="connsiteX2" fmla="*/ 18073 w 153815"/>
                <a:gd name="connsiteY2" fmla="*/ 100903 h 207650"/>
                <a:gd name="connsiteX3" fmla="*/ 91828 w 153815"/>
                <a:gd name="connsiteY3" fmla="*/ 208573 h 207650"/>
                <a:gd name="connsiteX4" fmla="*/ 155969 w 153815"/>
                <a:gd name="connsiteY4" fmla="*/ 117822 h 207650"/>
                <a:gd name="connsiteX5" fmla="*/ 100134 w 153815"/>
                <a:gd name="connsiteY5" fmla="*/ 51144 h 2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15" h="207650">
                  <a:moveTo>
                    <a:pt x="41761" y="0"/>
                  </a:moveTo>
                  <a:lnTo>
                    <a:pt x="0" y="25303"/>
                  </a:lnTo>
                  <a:cubicBezTo>
                    <a:pt x="0" y="25303"/>
                    <a:pt x="2538" y="43299"/>
                    <a:pt x="18073" y="100903"/>
                  </a:cubicBezTo>
                  <a:cubicBezTo>
                    <a:pt x="33609" y="158506"/>
                    <a:pt x="91828" y="208573"/>
                    <a:pt x="91828" y="208573"/>
                  </a:cubicBezTo>
                  <a:cubicBezTo>
                    <a:pt x="91828" y="208573"/>
                    <a:pt x="141971" y="130512"/>
                    <a:pt x="155969" y="117822"/>
                  </a:cubicBezTo>
                  <a:lnTo>
                    <a:pt x="100134" y="51144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557A8E8-F939-C8ED-086C-54705A24227A}"/>
                </a:ext>
              </a:extLst>
            </p:cNvPr>
            <p:cNvSpPr/>
            <p:nvPr/>
          </p:nvSpPr>
          <p:spPr>
            <a:xfrm>
              <a:off x="9685028" y="1501936"/>
              <a:ext cx="146124" cy="223032"/>
            </a:xfrm>
            <a:custGeom>
              <a:avLst/>
              <a:gdLst>
                <a:gd name="connsiteX0" fmla="*/ 18150 w 146124"/>
                <a:gd name="connsiteY0" fmla="*/ 103133 h 223031"/>
                <a:gd name="connsiteX1" fmla="*/ 0 w 146124"/>
                <a:gd name="connsiteY1" fmla="*/ 26225 h 223031"/>
                <a:gd name="connsiteX2" fmla="*/ 39684 w 146124"/>
                <a:gd name="connsiteY2" fmla="*/ 0 h 223031"/>
                <a:gd name="connsiteX3" fmla="*/ 39684 w 146124"/>
                <a:gd name="connsiteY3" fmla="*/ 0 h 223031"/>
                <a:gd name="connsiteX4" fmla="*/ 40992 w 146124"/>
                <a:gd name="connsiteY4" fmla="*/ 7691 h 223031"/>
                <a:gd name="connsiteX5" fmla="*/ 49836 w 146124"/>
                <a:gd name="connsiteY5" fmla="*/ 36070 h 223031"/>
                <a:gd name="connsiteX6" fmla="*/ 74908 w 146124"/>
                <a:gd name="connsiteY6" fmla="*/ 82214 h 223031"/>
                <a:gd name="connsiteX7" fmla="*/ 105056 w 146124"/>
                <a:gd name="connsiteY7" fmla="*/ 122206 h 223031"/>
                <a:gd name="connsiteX8" fmla="*/ 153354 w 146124"/>
                <a:gd name="connsiteY8" fmla="*/ 167197 h 223031"/>
                <a:gd name="connsiteX9" fmla="*/ 91828 w 146124"/>
                <a:gd name="connsiteY9" fmla="*/ 223878 h 223031"/>
                <a:gd name="connsiteX10" fmla="*/ 18150 w 146124"/>
                <a:gd name="connsiteY10" fmla="*/ 103133 h 2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124" h="223031">
                  <a:moveTo>
                    <a:pt x="18150" y="103133"/>
                  </a:moveTo>
                  <a:cubicBezTo>
                    <a:pt x="10811" y="77819"/>
                    <a:pt x="4753" y="52150"/>
                    <a:pt x="0" y="26225"/>
                  </a:cubicBezTo>
                  <a:lnTo>
                    <a:pt x="39684" y="0"/>
                  </a:lnTo>
                  <a:lnTo>
                    <a:pt x="39684" y="0"/>
                  </a:lnTo>
                  <a:cubicBezTo>
                    <a:pt x="39684" y="2461"/>
                    <a:pt x="40530" y="4922"/>
                    <a:pt x="40992" y="7691"/>
                  </a:cubicBezTo>
                  <a:cubicBezTo>
                    <a:pt x="43086" y="17396"/>
                    <a:pt x="46046" y="26893"/>
                    <a:pt x="49836" y="36070"/>
                  </a:cubicBezTo>
                  <a:cubicBezTo>
                    <a:pt x="56798" y="52169"/>
                    <a:pt x="65188" y="67612"/>
                    <a:pt x="74908" y="82214"/>
                  </a:cubicBezTo>
                  <a:cubicBezTo>
                    <a:pt x="83910" y="96303"/>
                    <a:pt x="93990" y="109670"/>
                    <a:pt x="105056" y="122206"/>
                  </a:cubicBezTo>
                  <a:cubicBezTo>
                    <a:pt x="119651" y="138741"/>
                    <a:pt x="135827" y="153807"/>
                    <a:pt x="153354" y="167197"/>
                  </a:cubicBezTo>
                  <a:cubicBezTo>
                    <a:pt x="124898" y="193192"/>
                    <a:pt x="91828" y="223878"/>
                    <a:pt x="91828" y="223878"/>
                  </a:cubicBezTo>
                  <a:cubicBezTo>
                    <a:pt x="91828" y="223878"/>
                    <a:pt x="33686" y="160814"/>
                    <a:pt x="18150" y="103133"/>
                  </a:cubicBez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A5BB08-9328-45F6-4F57-297CDAFA2510}"/>
                </a:ext>
              </a:extLst>
            </p:cNvPr>
            <p:cNvSpPr/>
            <p:nvPr/>
          </p:nvSpPr>
          <p:spPr>
            <a:xfrm>
              <a:off x="9728404" y="1515652"/>
              <a:ext cx="69217" cy="84598"/>
            </a:xfrm>
            <a:custGeom>
              <a:avLst/>
              <a:gdLst>
                <a:gd name="connsiteX0" fmla="*/ 59296 w 69216"/>
                <a:gd name="connsiteY0" fmla="*/ 54193 h 84598"/>
                <a:gd name="connsiteX1" fmla="*/ 73601 w 69216"/>
                <a:gd name="connsiteY1" fmla="*/ 73574 h 84598"/>
                <a:gd name="connsiteX2" fmla="*/ 74062 w 69216"/>
                <a:gd name="connsiteY2" fmla="*/ 85110 h 84598"/>
                <a:gd name="connsiteX3" fmla="*/ 63295 w 69216"/>
                <a:gd name="connsiteY3" fmla="*/ 81495 h 84598"/>
                <a:gd name="connsiteX4" fmla="*/ 49913 w 69216"/>
                <a:gd name="connsiteY4" fmla="*/ 66114 h 84598"/>
                <a:gd name="connsiteX5" fmla="*/ 10152 w 69216"/>
                <a:gd name="connsiteY5" fmla="*/ 5588 h 84598"/>
                <a:gd name="connsiteX6" fmla="*/ 0 w 69216"/>
                <a:gd name="connsiteY6" fmla="*/ 127 h 84598"/>
                <a:gd name="connsiteX7" fmla="*/ 27379 w 69216"/>
                <a:gd name="connsiteY7" fmla="*/ 21969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16" h="84598">
                  <a:moveTo>
                    <a:pt x="59296" y="54193"/>
                  </a:moveTo>
                  <a:cubicBezTo>
                    <a:pt x="65392" y="59559"/>
                    <a:pt x="70270" y="66167"/>
                    <a:pt x="73601" y="73574"/>
                  </a:cubicBezTo>
                  <a:cubicBezTo>
                    <a:pt x="74060" y="77401"/>
                    <a:pt x="74214" y="81258"/>
                    <a:pt x="74062" y="85110"/>
                  </a:cubicBezTo>
                  <a:cubicBezTo>
                    <a:pt x="70344" y="84332"/>
                    <a:pt x="66730" y="83119"/>
                    <a:pt x="63295" y="81495"/>
                  </a:cubicBezTo>
                  <a:cubicBezTo>
                    <a:pt x="57848" y="77317"/>
                    <a:pt x="53298" y="72086"/>
                    <a:pt x="49913" y="66114"/>
                  </a:cubicBezTo>
                  <a:cubicBezTo>
                    <a:pt x="38284" y="44917"/>
                    <a:pt x="24988" y="24678"/>
                    <a:pt x="10152" y="5588"/>
                  </a:cubicBezTo>
                  <a:cubicBezTo>
                    <a:pt x="5307" y="6741"/>
                    <a:pt x="0" y="5588"/>
                    <a:pt x="0" y="127"/>
                  </a:cubicBezTo>
                  <a:cubicBezTo>
                    <a:pt x="9690" y="-1642"/>
                    <a:pt x="21303" y="15509"/>
                    <a:pt x="27379" y="21969"/>
                  </a:cubicBezTo>
                  <a:close/>
                </a:path>
              </a:pathLst>
            </a:custGeom>
            <a:solidFill>
              <a:srgbClr val="4F21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4CDB367-541F-0446-7D31-75A1D36AFAD9}"/>
                </a:ext>
              </a:extLst>
            </p:cNvPr>
            <p:cNvSpPr/>
            <p:nvPr/>
          </p:nvSpPr>
          <p:spPr>
            <a:xfrm>
              <a:off x="9776855" y="1420261"/>
              <a:ext cx="7691" cy="15382"/>
            </a:xfrm>
            <a:custGeom>
              <a:avLst/>
              <a:gdLst>
                <a:gd name="connsiteX0" fmla="*/ 12305 w 7690"/>
                <a:gd name="connsiteY0" fmla="*/ 14382 h 15381"/>
                <a:gd name="connsiteX1" fmla="*/ 9844 w 7690"/>
                <a:gd name="connsiteY1" fmla="*/ 0 h 15381"/>
                <a:gd name="connsiteX2" fmla="*/ 3615 w 7690"/>
                <a:gd name="connsiteY2" fmla="*/ 769 h 15381"/>
                <a:gd name="connsiteX3" fmla="*/ 3076 w 7690"/>
                <a:gd name="connsiteY3" fmla="*/ 10998 h 15381"/>
                <a:gd name="connsiteX4" fmla="*/ 0 w 7690"/>
                <a:gd name="connsiteY4" fmla="*/ 9998 h 15381"/>
                <a:gd name="connsiteX5" fmla="*/ 3615 w 7690"/>
                <a:gd name="connsiteY5" fmla="*/ 22149 h 15381"/>
                <a:gd name="connsiteX6" fmla="*/ 10229 w 7690"/>
                <a:gd name="connsiteY6" fmla="*/ 22226 h 15381"/>
                <a:gd name="connsiteX7" fmla="*/ 12305 w 7690"/>
                <a:gd name="connsiteY7" fmla="*/ 14382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0" h="15381">
                  <a:moveTo>
                    <a:pt x="12305" y="14382"/>
                  </a:moveTo>
                  <a:lnTo>
                    <a:pt x="9844" y="0"/>
                  </a:lnTo>
                  <a:lnTo>
                    <a:pt x="3615" y="769"/>
                  </a:lnTo>
                  <a:lnTo>
                    <a:pt x="3076" y="10998"/>
                  </a:lnTo>
                  <a:lnTo>
                    <a:pt x="0" y="9998"/>
                  </a:lnTo>
                  <a:lnTo>
                    <a:pt x="3615" y="22149"/>
                  </a:lnTo>
                  <a:lnTo>
                    <a:pt x="10229" y="22226"/>
                  </a:lnTo>
                  <a:lnTo>
                    <a:pt x="12305" y="14382"/>
                  </a:lnTo>
                  <a:close/>
                </a:path>
              </a:pathLst>
            </a:custGeom>
            <a:solidFill>
              <a:srgbClr val="B77B7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610A373-5305-F179-962E-68217C265246}"/>
                </a:ext>
              </a:extLst>
            </p:cNvPr>
            <p:cNvSpPr/>
            <p:nvPr/>
          </p:nvSpPr>
          <p:spPr>
            <a:xfrm>
              <a:off x="9707946" y="1438718"/>
              <a:ext cx="76908" cy="130743"/>
            </a:xfrm>
            <a:custGeom>
              <a:avLst/>
              <a:gdLst>
                <a:gd name="connsiteX0" fmla="*/ 0 w 76907"/>
                <a:gd name="connsiteY0" fmla="*/ 96519 h 130742"/>
                <a:gd name="connsiteX1" fmla="*/ 54527 w 76907"/>
                <a:gd name="connsiteY1" fmla="*/ 70293 h 130742"/>
                <a:gd name="connsiteX2" fmla="*/ 69909 w 76907"/>
                <a:gd name="connsiteY2" fmla="*/ 0 h 130742"/>
                <a:gd name="connsiteX3" fmla="*/ 82983 w 76907"/>
                <a:gd name="connsiteY3" fmla="*/ 769 h 130742"/>
                <a:gd name="connsiteX4" fmla="*/ 84521 w 76907"/>
                <a:gd name="connsiteY4" fmla="*/ 80522 h 130742"/>
                <a:gd name="connsiteX5" fmla="*/ 22303 w 76907"/>
                <a:gd name="connsiteY5" fmla="*/ 133588 h 130742"/>
                <a:gd name="connsiteX6" fmla="*/ 0 w 76907"/>
                <a:gd name="connsiteY6" fmla="*/ 96519 h 13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07" h="130742">
                  <a:moveTo>
                    <a:pt x="0" y="96519"/>
                  </a:moveTo>
                  <a:lnTo>
                    <a:pt x="54527" y="70293"/>
                  </a:lnTo>
                  <a:lnTo>
                    <a:pt x="69909" y="0"/>
                  </a:lnTo>
                  <a:lnTo>
                    <a:pt x="82983" y="769"/>
                  </a:lnTo>
                  <a:lnTo>
                    <a:pt x="84521" y="80522"/>
                  </a:lnTo>
                  <a:lnTo>
                    <a:pt x="22303" y="133588"/>
                  </a:lnTo>
                  <a:lnTo>
                    <a:pt x="0" y="96519"/>
                  </a:lnTo>
                  <a:close/>
                </a:path>
              </a:pathLst>
            </a:custGeom>
            <a:solidFill>
              <a:srgbClr val="666666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DE21F18-1923-CD02-A436-A6BF17BD6AC0}"/>
                </a:ext>
              </a:extLst>
            </p:cNvPr>
            <p:cNvSpPr/>
            <p:nvPr/>
          </p:nvSpPr>
          <p:spPr>
            <a:xfrm>
              <a:off x="11241932" y="1206795"/>
              <a:ext cx="30763" cy="38454"/>
            </a:xfrm>
            <a:custGeom>
              <a:avLst/>
              <a:gdLst>
                <a:gd name="connsiteX0" fmla="*/ 15087 w 30763"/>
                <a:gd name="connsiteY0" fmla="*/ 17428 h 38453"/>
                <a:gd name="connsiteX1" fmla="*/ 9165 w 30763"/>
                <a:gd name="connsiteY1" fmla="*/ 32810 h 38453"/>
                <a:gd name="connsiteX2" fmla="*/ 6165 w 30763"/>
                <a:gd name="connsiteY2" fmla="*/ 38962 h 38453"/>
                <a:gd name="connsiteX3" fmla="*/ 13 w 30763"/>
                <a:gd name="connsiteY3" fmla="*/ 34292 h 38453"/>
                <a:gd name="connsiteX4" fmla="*/ 13 w 30763"/>
                <a:gd name="connsiteY4" fmla="*/ 34271 h 38453"/>
                <a:gd name="connsiteX5" fmla="*/ 1013 w 30763"/>
                <a:gd name="connsiteY5" fmla="*/ 29041 h 38453"/>
                <a:gd name="connsiteX6" fmla="*/ 13010 w 30763"/>
                <a:gd name="connsiteY6" fmla="*/ 5277 h 38453"/>
                <a:gd name="connsiteX7" fmla="*/ 34314 w 30763"/>
                <a:gd name="connsiteY7" fmla="*/ 4661 h 38453"/>
                <a:gd name="connsiteX8" fmla="*/ 34314 w 30763"/>
                <a:gd name="connsiteY8" fmla="*/ 9430 h 38453"/>
                <a:gd name="connsiteX9" fmla="*/ 33544 w 30763"/>
                <a:gd name="connsiteY9" fmla="*/ 12045 h 38453"/>
                <a:gd name="connsiteX10" fmla="*/ 25085 w 30763"/>
                <a:gd name="connsiteY10" fmla="*/ 13890 h 38453"/>
                <a:gd name="connsiteX11" fmla="*/ 15087 w 30763"/>
                <a:gd name="connsiteY11" fmla="*/ 17428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63" h="38453">
                  <a:moveTo>
                    <a:pt x="15087" y="17428"/>
                  </a:moveTo>
                  <a:cubicBezTo>
                    <a:pt x="11103" y="21539"/>
                    <a:pt x="8973" y="27091"/>
                    <a:pt x="9165" y="32810"/>
                  </a:cubicBezTo>
                  <a:cubicBezTo>
                    <a:pt x="9165" y="35040"/>
                    <a:pt x="8703" y="38193"/>
                    <a:pt x="6165" y="38962"/>
                  </a:cubicBezTo>
                  <a:cubicBezTo>
                    <a:pt x="3174" y="39371"/>
                    <a:pt x="420" y="37279"/>
                    <a:pt x="13" y="34292"/>
                  </a:cubicBezTo>
                  <a:cubicBezTo>
                    <a:pt x="13" y="34285"/>
                    <a:pt x="13" y="34278"/>
                    <a:pt x="13" y="34271"/>
                  </a:cubicBezTo>
                  <a:cubicBezTo>
                    <a:pt x="-72" y="32473"/>
                    <a:pt x="267" y="30680"/>
                    <a:pt x="1013" y="29041"/>
                  </a:cubicBezTo>
                  <a:cubicBezTo>
                    <a:pt x="3551" y="20463"/>
                    <a:pt x="7619" y="12413"/>
                    <a:pt x="13010" y="5277"/>
                  </a:cubicBezTo>
                  <a:cubicBezTo>
                    <a:pt x="17394" y="585"/>
                    <a:pt x="30545" y="-3491"/>
                    <a:pt x="34314" y="4661"/>
                  </a:cubicBezTo>
                  <a:cubicBezTo>
                    <a:pt x="34775" y="6217"/>
                    <a:pt x="34775" y="7874"/>
                    <a:pt x="34314" y="9430"/>
                  </a:cubicBezTo>
                  <a:cubicBezTo>
                    <a:pt x="34298" y="10355"/>
                    <a:pt x="34029" y="11258"/>
                    <a:pt x="33544" y="12045"/>
                  </a:cubicBezTo>
                  <a:cubicBezTo>
                    <a:pt x="31545" y="15198"/>
                    <a:pt x="28161" y="13737"/>
                    <a:pt x="25085" y="13890"/>
                  </a:cubicBezTo>
                  <a:cubicBezTo>
                    <a:pt x="21485" y="14093"/>
                    <a:pt x="18017" y="15320"/>
                    <a:pt x="15087" y="17428"/>
                  </a:cubicBezTo>
                  <a:close/>
                </a:path>
              </a:pathLst>
            </a:custGeom>
            <a:solidFill>
              <a:srgbClr val="3B455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B191809-652B-50C8-051A-E0F394649A9B}"/>
                </a:ext>
              </a:extLst>
            </p:cNvPr>
            <p:cNvSpPr/>
            <p:nvPr/>
          </p:nvSpPr>
          <p:spPr>
            <a:xfrm>
              <a:off x="11250926" y="1214666"/>
              <a:ext cx="30763" cy="30763"/>
            </a:xfrm>
            <a:custGeom>
              <a:avLst/>
              <a:gdLst>
                <a:gd name="connsiteX0" fmla="*/ 4477 w 30763"/>
                <a:gd name="connsiteY0" fmla="*/ 33475 h 30763"/>
                <a:gd name="connsiteX1" fmla="*/ 324 w 30763"/>
                <a:gd name="connsiteY1" fmla="*/ 18863 h 30763"/>
                <a:gd name="connsiteX2" fmla="*/ 7246 w 30763"/>
                <a:gd name="connsiteY2" fmla="*/ 5404 h 30763"/>
                <a:gd name="connsiteX3" fmla="*/ 35471 w 30763"/>
                <a:gd name="connsiteY3" fmla="*/ 20324 h 30763"/>
                <a:gd name="connsiteX4" fmla="*/ 4477 w 30763"/>
                <a:gd name="connsiteY4" fmla="*/ 33475 h 3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3" h="30763">
                  <a:moveTo>
                    <a:pt x="4477" y="33475"/>
                  </a:moveTo>
                  <a:cubicBezTo>
                    <a:pt x="817" y="29560"/>
                    <a:pt x="-729" y="24119"/>
                    <a:pt x="324" y="18863"/>
                  </a:cubicBezTo>
                  <a:cubicBezTo>
                    <a:pt x="1447" y="13860"/>
                    <a:pt x="3831" y="9227"/>
                    <a:pt x="7246" y="5404"/>
                  </a:cubicBezTo>
                  <a:cubicBezTo>
                    <a:pt x="17936" y="-7747"/>
                    <a:pt x="36163" y="5404"/>
                    <a:pt x="35471" y="20324"/>
                  </a:cubicBezTo>
                  <a:cubicBezTo>
                    <a:pt x="34933" y="33475"/>
                    <a:pt x="15552" y="44627"/>
                    <a:pt x="4477" y="33475"/>
                  </a:cubicBezTo>
                  <a:close/>
                </a:path>
              </a:pathLst>
            </a:custGeom>
            <a:solidFill>
              <a:srgbClr val="EFBBB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724F1D0-4C16-95CF-506E-3EEF1F7A80F9}"/>
                </a:ext>
              </a:extLst>
            </p:cNvPr>
            <p:cNvSpPr/>
            <p:nvPr/>
          </p:nvSpPr>
          <p:spPr>
            <a:xfrm>
              <a:off x="11268401" y="1201580"/>
              <a:ext cx="30763" cy="53835"/>
            </a:xfrm>
            <a:custGeom>
              <a:avLst/>
              <a:gdLst>
                <a:gd name="connsiteX0" fmla="*/ 12305 w 30763"/>
                <a:gd name="connsiteY0" fmla="*/ 38871 h 53835"/>
                <a:gd name="connsiteX1" fmla="*/ 9613 w 30763"/>
                <a:gd name="connsiteY1" fmla="*/ 44793 h 53835"/>
                <a:gd name="connsiteX2" fmla="*/ 2769 w 30763"/>
                <a:gd name="connsiteY2" fmla="*/ 55253 h 53835"/>
                <a:gd name="connsiteX3" fmla="*/ 15458 w 30763"/>
                <a:gd name="connsiteY3" fmla="*/ 57944 h 53835"/>
                <a:gd name="connsiteX4" fmla="*/ 24610 w 30763"/>
                <a:gd name="connsiteY4" fmla="*/ 51330 h 53835"/>
                <a:gd name="connsiteX5" fmla="*/ 32301 w 30763"/>
                <a:gd name="connsiteY5" fmla="*/ 43101 h 53835"/>
                <a:gd name="connsiteX6" fmla="*/ 26748 w 30763"/>
                <a:gd name="connsiteY6" fmla="*/ 5331 h 53835"/>
                <a:gd name="connsiteX7" fmla="*/ 15382 w 30763"/>
                <a:gd name="connsiteY7" fmla="*/ 418 h 53835"/>
                <a:gd name="connsiteX8" fmla="*/ 408 w 30763"/>
                <a:gd name="connsiteY8" fmla="*/ 9075 h 53835"/>
                <a:gd name="connsiteX9" fmla="*/ 0 w 30763"/>
                <a:gd name="connsiteY9" fmla="*/ 11954 h 53835"/>
                <a:gd name="connsiteX10" fmla="*/ 13074 w 30763"/>
                <a:gd name="connsiteY10" fmla="*/ 32796 h 53835"/>
                <a:gd name="connsiteX11" fmla="*/ 12305 w 30763"/>
                <a:gd name="connsiteY11" fmla="*/ 38871 h 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63" h="53835">
                  <a:moveTo>
                    <a:pt x="12305" y="38871"/>
                  </a:moveTo>
                  <a:cubicBezTo>
                    <a:pt x="11229" y="40640"/>
                    <a:pt x="10690" y="42947"/>
                    <a:pt x="9613" y="44793"/>
                  </a:cubicBezTo>
                  <a:cubicBezTo>
                    <a:pt x="6945" y="48011"/>
                    <a:pt x="4653" y="51519"/>
                    <a:pt x="2769" y="55253"/>
                  </a:cubicBezTo>
                  <a:cubicBezTo>
                    <a:pt x="6668" y="57298"/>
                    <a:pt x="11059" y="58229"/>
                    <a:pt x="15458" y="57944"/>
                  </a:cubicBezTo>
                  <a:cubicBezTo>
                    <a:pt x="19458" y="57944"/>
                    <a:pt x="21611" y="54099"/>
                    <a:pt x="24610" y="51330"/>
                  </a:cubicBezTo>
                  <a:cubicBezTo>
                    <a:pt x="27479" y="48885"/>
                    <a:pt x="30056" y="46124"/>
                    <a:pt x="32301" y="43101"/>
                  </a:cubicBezTo>
                  <a:cubicBezTo>
                    <a:pt x="41199" y="31138"/>
                    <a:pt x="38715" y="14228"/>
                    <a:pt x="26748" y="5331"/>
                  </a:cubicBezTo>
                  <a:cubicBezTo>
                    <a:pt x="23395" y="2835"/>
                    <a:pt x="19504" y="1153"/>
                    <a:pt x="15382" y="418"/>
                  </a:cubicBezTo>
                  <a:cubicBezTo>
                    <a:pt x="8860" y="-1326"/>
                    <a:pt x="2153" y="2550"/>
                    <a:pt x="408" y="9075"/>
                  </a:cubicBezTo>
                  <a:cubicBezTo>
                    <a:pt x="161" y="10015"/>
                    <a:pt x="23" y="10982"/>
                    <a:pt x="0" y="11954"/>
                  </a:cubicBezTo>
                  <a:cubicBezTo>
                    <a:pt x="385" y="20337"/>
                    <a:pt x="10844" y="25028"/>
                    <a:pt x="13074" y="32796"/>
                  </a:cubicBezTo>
                  <a:cubicBezTo>
                    <a:pt x="13367" y="34853"/>
                    <a:pt x="13097" y="36952"/>
                    <a:pt x="12305" y="38871"/>
                  </a:cubicBezTo>
                  <a:close/>
                </a:path>
              </a:pathLst>
            </a:custGeom>
            <a:solidFill>
              <a:srgbClr val="3B455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9F7B1E-D2E2-9729-943C-3BD3708A158D}"/>
                </a:ext>
              </a:extLst>
            </p:cNvPr>
            <p:cNvSpPr/>
            <p:nvPr/>
          </p:nvSpPr>
          <p:spPr>
            <a:xfrm>
              <a:off x="11252400" y="1246142"/>
              <a:ext cx="7691" cy="7691"/>
            </a:xfrm>
            <a:custGeom>
              <a:avLst/>
              <a:gdLst>
                <a:gd name="connsiteX0" fmla="*/ 3465 w 7690"/>
                <a:gd name="connsiteY0" fmla="*/ 692 h 7690"/>
                <a:gd name="connsiteX1" fmla="*/ 1466 w 7690"/>
                <a:gd name="connsiteY1" fmla="*/ 4768 h 7690"/>
                <a:gd name="connsiteX2" fmla="*/ 5 w 7690"/>
                <a:gd name="connsiteY2" fmla="*/ 7614 h 7690"/>
                <a:gd name="connsiteX3" fmla="*/ 697 w 7690"/>
                <a:gd name="connsiteY3" fmla="*/ 8383 h 7690"/>
                <a:gd name="connsiteX4" fmla="*/ 9387 w 7690"/>
                <a:gd name="connsiteY4" fmla="*/ 12844 h 7690"/>
                <a:gd name="connsiteX5" fmla="*/ 11694 w 7690"/>
                <a:gd name="connsiteY5" fmla="*/ 8075 h 7690"/>
                <a:gd name="connsiteX6" fmla="*/ 13694 w 7690"/>
                <a:gd name="connsiteY6" fmla="*/ 3384 h 7690"/>
                <a:gd name="connsiteX7" fmla="*/ 8311 w 7690"/>
                <a:gd name="connsiteY7" fmla="*/ 2000 h 7690"/>
                <a:gd name="connsiteX8" fmla="*/ 3388 w 7690"/>
                <a:gd name="connsiteY8" fmla="*/ 0 h 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0" h="7690">
                  <a:moveTo>
                    <a:pt x="3465" y="692"/>
                  </a:moveTo>
                  <a:cubicBezTo>
                    <a:pt x="2773" y="2000"/>
                    <a:pt x="2081" y="3384"/>
                    <a:pt x="1466" y="4768"/>
                  </a:cubicBezTo>
                  <a:cubicBezTo>
                    <a:pt x="850" y="6153"/>
                    <a:pt x="-72" y="6922"/>
                    <a:pt x="5" y="7614"/>
                  </a:cubicBezTo>
                  <a:cubicBezTo>
                    <a:pt x="143" y="7939"/>
                    <a:pt x="389" y="8209"/>
                    <a:pt x="697" y="8383"/>
                  </a:cubicBezTo>
                  <a:cubicBezTo>
                    <a:pt x="3427" y="10169"/>
                    <a:pt x="6342" y="11664"/>
                    <a:pt x="9387" y="12844"/>
                  </a:cubicBezTo>
                  <a:cubicBezTo>
                    <a:pt x="10233" y="11228"/>
                    <a:pt x="11002" y="9690"/>
                    <a:pt x="11694" y="8075"/>
                  </a:cubicBezTo>
                  <a:cubicBezTo>
                    <a:pt x="12540" y="6594"/>
                    <a:pt x="13210" y="5020"/>
                    <a:pt x="13694" y="3384"/>
                  </a:cubicBezTo>
                  <a:cubicBezTo>
                    <a:pt x="11817" y="3312"/>
                    <a:pt x="9987" y="2839"/>
                    <a:pt x="8311" y="200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EFBBB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C0BC676-9831-0938-3F21-A73836BF12B2}"/>
                </a:ext>
              </a:extLst>
            </p:cNvPr>
            <p:cNvSpPr/>
            <p:nvPr/>
          </p:nvSpPr>
          <p:spPr>
            <a:xfrm>
              <a:off x="11137197" y="1340354"/>
              <a:ext cx="7691" cy="15382"/>
            </a:xfrm>
            <a:custGeom>
              <a:avLst/>
              <a:gdLst>
                <a:gd name="connsiteX0" fmla="*/ 13843 w 7690"/>
                <a:gd name="connsiteY0" fmla="*/ 3230 h 15381"/>
                <a:gd name="connsiteX1" fmla="*/ 8691 w 7690"/>
                <a:gd name="connsiteY1" fmla="*/ 0 h 15381"/>
                <a:gd name="connsiteX2" fmla="*/ 0 w 7690"/>
                <a:gd name="connsiteY2" fmla="*/ 5922 h 15381"/>
                <a:gd name="connsiteX3" fmla="*/ 1077 w 7690"/>
                <a:gd name="connsiteY3" fmla="*/ 12767 h 15381"/>
                <a:gd name="connsiteX4" fmla="*/ 7229 w 7690"/>
                <a:gd name="connsiteY4" fmla="*/ 16381 h 15381"/>
                <a:gd name="connsiteX5" fmla="*/ 12690 w 7690"/>
                <a:gd name="connsiteY5" fmla="*/ 9152 h 15381"/>
                <a:gd name="connsiteX6" fmla="*/ 13843 w 7690"/>
                <a:gd name="connsiteY6" fmla="*/ 323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0" h="15381">
                  <a:moveTo>
                    <a:pt x="13843" y="3230"/>
                  </a:moveTo>
                  <a:lnTo>
                    <a:pt x="8691" y="0"/>
                  </a:lnTo>
                  <a:lnTo>
                    <a:pt x="0" y="5922"/>
                  </a:lnTo>
                  <a:lnTo>
                    <a:pt x="1077" y="12767"/>
                  </a:lnTo>
                  <a:lnTo>
                    <a:pt x="7229" y="16381"/>
                  </a:lnTo>
                  <a:lnTo>
                    <a:pt x="12690" y="9152"/>
                  </a:lnTo>
                  <a:lnTo>
                    <a:pt x="13843" y="3230"/>
                  </a:ln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CD422F1-731F-3905-017F-E575095AFDD7}"/>
                </a:ext>
              </a:extLst>
            </p:cNvPr>
            <p:cNvSpPr/>
            <p:nvPr/>
          </p:nvSpPr>
          <p:spPr>
            <a:xfrm>
              <a:off x="11146349" y="1253217"/>
              <a:ext cx="92289" cy="92289"/>
            </a:xfrm>
            <a:custGeom>
              <a:avLst/>
              <a:gdLst>
                <a:gd name="connsiteX0" fmla="*/ 95519 w 92289"/>
                <a:gd name="connsiteY0" fmla="*/ 9921 h 92289"/>
                <a:gd name="connsiteX1" fmla="*/ 69909 w 92289"/>
                <a:gd name="connsiteY1" fmla="*/ 0 h 92289"/>
                <a:gd name="connsiteX2" fmla="*/ 40069 w 92289"/>
                <a:gd name="connsiteY2" fmla="*/ 54220 h 92289"/>
                <a:gd name="connsiteX3" fmla="*/ 0 w 92289"/>
                <a:gd name="connsiteY3" fmla="*/ 85752 h 92289"/>
                <a:gd name="connsiteX4" fmla="*/ 3845 w 92289"/>
                <a:gd name="connsiteY4" fmla="*/ 96211 h 92289"/>
                <a:gd name="connsiteX5" fmla="*/ 48836 w 92289"/>
                <a:gd name="connsiteY5" fmla="*/ 75754 h 92289"/>
                <a:gd name="connsiteX6" fmla="*/ 95519 w 92289"/>
                <a:gd name="connsiteY6" fmla="*/ 9921 h 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89" h="92289">
                  <a:moveTo>
                    <a:pt x="95519" y="9921"/>
                  </a:moveTo>
                  <a:lnTo>
                    <a:pt x="69909" y="0"/>
                  </a:lnTo>
                  <a:lnTo>
                    <a:pt x="40069" y="54220"/>
                  </a:lnTo>
                  <a:lnTo>
                    <a:pt x="0" y="85752"/>
                  </a:lnTo>
                  <a:lnTo>
                    <a:pt x="3845" y="96211"/>
                  </a:lnTo>
                  <a:lnTo>
                    <a:pt x="48836" y="75754"/>
                  </a:lnTo>
                  <a:lnTo>
                    <a:pt x="95519" y="9921"/>
                  </a:ln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3050CEB-8862-73DF-79F4-01DAC64B6ADD}"/>
                </a:ext>
              </a:extLst>
            </p:cNvPr>
            <p:cNvSpPr/>
            <p:nvPr/>
          </p:nvSpPr>
          <p:spPr>
            <a:xfrm>
              <a:off x="11124738" y="1524342"/>
              <a:ext cx="15382" cy="23072"/>
            </a:xfrm>
            <a:custGeom>
              <a:avLst/>
              <a:gdLst>
                <a:gd name="connsiteX0" fmla="*/ 8229 w 15381"/>
                <a:gd name="connsiteY0" fmla="*/ 1435 h 23072"/>
                <a:gd name="connsiteX1" fmla="*/ 13151 w 15381"/>
                <a:gd name="connsiteY1" fmla="*/ 205 h 23072"/>
                <a:gd name="connsiteX2" fmla="*/ 16689 w 15381"/>
                <a:gd name="connsiteY2" fmla="*/ 3666 h 23072"/>
                <a:gd name="connsiteX3" fmla="*/ 16689 w 15381"/>
                <a:gd name="connsiteY3" fmla="*/ 7050 h 23072"/>
                <a:gd name="connsiteX4" fmla="*/ 6230 w 15381"/>
                <a:gd name="connsiteY4" fmla="*/ 27430 h 23072"/>
                <a:gd name="connsiteX5" fmla="*/ 0 w 15381"/>
                <a:gd name="connsiteY5" fmla="*/ 21893 h 23072"/>
                <a:gd name="connsiteX6" fmla="*/ 8229 w 15381"/>
                <a:gd name="connsiteY6" fmla="*/ 1435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1" h="23072">
                  <a:moveTo>
                    <a:pt x="8229" y="1435"/>
                  </a:moveTo>
                  <a:cubicBezTo>
                    <a:pt x="9521" y="161"/>
                    <a:pt x="11405" y="-310"/>
                    <a:pt x="13151" y="205"/>
                  </a:cubicBezTo>
                  <a:cubicBezTo>
                    <a:pt x="14828" y="704"/>
                    <a:pt x="16151" y="1999"/>
                    <a:pt x="16689" y="3666"/>
                  </a:cubicBezTo>
                  <a:cubicBezTo>
                    <a:pt x="16881" y="4785"/>
                    <a:pt x="16881" y="5930"/>
                    <a:pt x="16689" y="7050"/>
                  </a:cubicBezTo>
                  <a:cubicBezTo>
                    <a:pt x="16689" y="12895"/>
                    <a:pt x="14382" y="26661"/>
                    <a:pt x="6230" y="27430"/>
                  </a:cubicBezTo>
                  <a:cubicBezTo>
                    <a:pt x="2999" y="27564"/>
                    <a:pt x="246" y="25115"/>
                    <a:pt x="0" y="21893"/>
                  </a:cubicBezTo>
                  <a:cubicBezTo>
                    <a:pt x="-15" y="14264"/>
                    <a:pt x="2930" y="6927"/>
                    <a:pt x="8229" y="1435"/>
                  </a:cubicBezTo>
                  <a:close/>
                </a:path>
              </a:pathLst>
            </a:custGeom>
            <a:solidFill>
              <a:srgbClr val="3B455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262E2F1-10BD-EF18-0877-33AC816FA51A}"/>
                </a:ext>
              </a:extLst>
            </p:cNvPr>
            <p:cNvSpPr/>
            <p:nvPr/>
          </p:nvSpPr>
          <p:spPr>
            <a:xfrm>
              <a:off x="11131649" y="1443487"/>
              <a:ext cx="38454" cy="92289"/>
            </a:xfrm>
            <a:custGeom>
              <a:avLst/>
              <a:gdLst>
                <a:gd name="connsiteX0" fmla="*/ 44463 w 38453"/>
                <a:gd name="connsiteY0" fmla="*/ 6229 h 92289"/>
                <a:gd name="connsiteX1" fmla="*/ 31004 w 38453"/>
                <a:gd name="connsiteY1" fmla="*/ 39146 h 92289"/>
                <a:gd name="connsiteX2" fmla="*/ 12085 w 38453"/>
                <a:gd name="connsiteY2" fmla="*/ 82752 h 92289"/>
                <a:gd name="connsiteX3" fmla="*/ 8163 w 38453"/>
                <a:gd name="connsiteY3" fmla="*/ 93058 h 92289"/>
                <a:gd name="connsiteX4" fmla="*/ 933 w 38453"/>
                <a:gd name="connsiteY4" fmla="*/ 93058 h 92289"/>
                <a:gd name="connsiteX5" fmla="*/ 1625 w 38453"/>
                <a:gd name="connsiteY5" fmla="*/ 80368 h 92289"/>
                <a:gd name="connsiteX6" fmla="*/ 8393 w 38453"/>
                <a:gd name="connsiteY6" fmla="*/ 47067 h 92289"/>
                <a:gd name="connsiteX7" fmla="*/ 16084 w 38453"/>
                <a:gd name="connsiteY7" fmla="*/ 29917 h 92289"/>
                <a:gd name="connsiteX8" fmla="*/ 21621 w 38453"/>
                <a:gd name="connsiteY8" fmla="*/ 0 h 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53" h="92289">
                  <a:moveTo>
                    <a:pt x="44463" y="6229"/>
                  </a:moveTo>
                  <a:lnTo>
                    <a:pt x="31004" y="39146"/>
                  </a:lnTo>
                  <a:cubicBezTo>
                    <a:pt x="25698" y="53989"/>
                    <a:pt x="17468" y="67832"/>
                    <a:pt x="12085" y="82752"/>
                  </a:cubicBezTo>
                  <a:cubicBezTo>
                    <a:pt x="11277" y="86359"/>
                    <a:pt x="9955" y="89830"/>
                    <a:pt x="8163" y="93058"/>
                  </a:cubicBezTo>
                  <a:cubicBezTo>
                    <a:pt x="6009" y="96057"/>
                    <a:pt x="3087" y="95519"/>
                    <a:pt x="933" y="93058"/>
                  </a:cubicBezTo>
                  <a:cubicBezTo>
                    <a:pt x="-1220" y="90597"/>
                    <a:pt x="933" y="84444"/>
                    <a:pt x="1625" y="80368"/>
                  </a:cubicBezTo>
                  <a:cubicBezTo>
                    <a:pt x="4010" y="69294"/>
                    <a:pt x="6086" y="58142"/>
                    <a:pt x="8393" y="47067"/>
                  </a:cubicBezTo>
                  <a:cubicBezTo>
                    <a:pt x="9547" y="41607"/>
                    <a:pt x="14161" y="35224"/>
                    <a:pt x="16084" y="29917"/>
                  </a:cubicBezTo>
                  <a:lnTo>
                    <a:pt x="21621" y="0"/>
                  </a:lnTo>
                  <a:close/>
                </a:path>
              </a:pathLst>
            </a:custGeom>
            <a:solidFill>
              <a:srgbClr val="EFBBB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7C7EE4-AEF1-69EC-3F0B-A6F05A22987A}"/>
                </a:ext>
              </a:extLst>
            </p:cNvPr>
            <p:cNvSpPr/>
            <p:nvPr/>
          </p:nvSpPr>
          <p:spPr>
            <a:xfrm>
              <a:off x="11144796" y="1535272"/>
              <a:ext cx="15382" cy="23072"/>
            </a:xfrm>
            <a:custGeom>
              <a:avLst/>
              <a:gdLst>
                <a:gd name="connsiteX0" fmla="*/ 11243 w 15381"/>
                <a:gd name="connsiteY0" fmla="*/ 657 h 23072"/>
                <a:gd name="connsiteX1" fmla="*/ 16319 w 15381"/>
                <a:gd name="connsiteY1" fmla="*/ 657 h 23072"/>
                <a:gd name="connsiteX2" fmla="*/ 19165 w 15381"/>
                <a:gd name="connsiteY2" fmla="*/ 4656 h 23072"/>
                <a:gd name="connsiteX3" fmla="*/ 19165 w 15381"/>
                <a:gd name="connsiteY3" fmla="*/ 7963 h 23072"/>
                <a:gd name="connsiteX4" fmla="*/ 5321 w 15381"/>
                <a:gd name="connsiteY4" fmla="*/ 26267 h 23072"/>
                <a:gd name="connsiteX5" fmla="*/ 15 w 15381"/>
                <a:gd name="connsiteY5" fmla="*/ 19884 h 23072"/>
                <a:gd name="connsiteX6" fmla="*/ 11243 w 15381"/>
                <a:gd name="connsiteY6" fmla="*/ 657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1" h="23072">
                  <a:moveTo>
                    <a:pt x="11243" y="657"/>
                  </a:moveTo>
                  <a:cubicBezTo>
                    <a:pt x="12820" y="-219"/>
                    <a:pt x="14743" y="-219"/>
                    <a:pt x="16319" y="657"/>
                  </a:cubicBezTo>
                  <a:cubicBezTo>
                    <a:pt x="17880" y="1424"/>
                    <a:pt x="18949" y="2928"/>
                    <a:pt x="19165" y="4656"/>
                  </a:cubicBezTo>
                  <a:cubicBezTo>
                    <a:pt x="19388" y="5747"/>
                    <a:pt x="19388" y="6873"/>
                    <a:pt x="19165" y="7963"/>
                  </a:cubicBezTo>
                  <a:cubicBezTo>
                    <a:pt x="17857" y="13731"/>
                    <a:pt x="13474" y="26882"/>
                    <a:pt x="5321" y="26267"/>
                  </a:cubicBezTo>
                  <a:cubicBezTo>
                    <a:pt x="2130" y="25904"/>
                    <a:pt x="-208" y="23089"/>
                    <a:pt x="15" y="19884"/>
                  </a:cubicBezTo>
                  <a:cubicBezTo>
                    <a:pt x="1222" y="12298"/>
                    <a:pt x="5229" y="5439"/>
                    <a:pt x="11243" y="657"/>
                  </a:cubicBezTo>
                  <a:close/>
                </a:path>
              </a:pathLst>
            </a:custGeom>
            <a:solidFill>
              <a:srgbClr val="3B455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ACDC920-1E10-4E20-1D8E-BAFACACB14AE}"/>
                </a:ext>
              </a:extLst>
            </p:cNvPr>
            <p:cNvSpPr/>
            <p:nvPr/>
          </p:nvSpPr>
          <p:spPr>
            <a:xfrm>
              <a:off x="11153194" y="1451408"/>
              <a:ext cx="46145" cy="92289"/>
            </a:xfrm>
            <a:custGeom>
              <a:avLst/>
              <a:gdLst>
                <a:gd name="connsiteX0" fmla="*/ 27456 w 46144"/>
                <a:gd name="connsiteY0" fmla="*/ 0 h 92289"/>
                <a:gd name="connsiteX1" fmla="*/ 16766 w 46144"/>
                <a:gd name="connsiteY1" fmla="*/ 33916 h 92289"/>
                <a:gd name="connsiteX2" fmla="*/ 3538 w 46144"/>
                <a:gd name="connsiteY2" fmla="*/ 79599 h 92289"/>
                <a:gd name="connsiteX3" fmla="*/ 0 w 46144"/>
                <a:gd name="connsiteY3" fmla="*/ 90059 h 92289"/>
                <a:gd name="connsiteX4" fmla="*/ 5768 w 46144"/>
                <a:gd name="connsiteY4" fmla="*/ 94442 h 92289"/>
                <a:gd name="connsiteX5" fmla="*/ 13459 w 46144"/>
                <a:gd name="connsiteY5" fmla="*/ 84214 h 92289"/>
                <a:gd name="connsiteX6" fmla="*/ 29456 w 46144"/>
                <a:gd name="connsiteY6" fmla="*/ 54220 h 92289"/>
                <a:gd name="connsiteX7" fmla="*/ 34685 w 46144"/>
                <a:gd name="connsiteY7" fmla="*/ 36300 h 92289"/>
                <a:gd name="connsiteX8" fmla="*/ 49529 w 46144"/>
                <a:gd name="connsiteY8" fmla="*/ 9767 h 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44" h="92289">
                  <a:moveTo>
                    <a:pt x="27456" y="0"/>
                  </a:moveTo>
                  <a:lnTo>
                    <a:pt x="16766" y="33916"/>
                  </a:lnTo>
                  <a:cubicBezTo>
                    <a:pt x="11459" y="48836"/>
                    <a:pt x="9075" y="64679"/>
                    <a:pt x="3538" y="79599"/>
                  </a:cubicBezTo>
                  <a:cubicBezTo>
                    <a:pt x="1869" y="82901"/>
                    <a:pt x="677" y="86422"/>
                    <a:pt x="0" y="90059"/>
                  </a:cubicBezTo>
                  <a:cubicBezTo>
                    <a:pt x="0" y="93673"/>
                    <a:pt x="2384" y="95211"/>
                    <a:pt x="5768" y="94442"/>
                  </a:cubicBezTo>
                  <a:cubicBezTo>
                    <a:pt x="10306" y="93443"/>
                    <a:pt x="11459" y="87905"/>
                    <a:pt x="13459" y="84214"/>
                  </a:cubicBezTo>
                  <a:cubicBezTo>
                    <a:pt x="18688" y="74216"/>
                    <a:pt x="24149" y="64295"/>
                    <a:pt x="29456" y="54220"/>
                  </a:cubicBezTo>
                  <a:cubicBezTo>
                    <a:pt x="32070" y="49298"/>
                    <a:pt x="32609" y="41453"/>
                    <a:pt x="34685" y="36300"/>
                  </a:cubicBezTo>
                  <a:lnTo>
                    <a:pt x="49529" y="9767"/>
                  </a:lnTo>
                  <a:close/>
                </a:path>
              </a:pathLst>
            </a:custGeom>
            <a:solidFill>
              <a:srgbClr val="EFBBB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8CF4706-A8E6-8396-0EA6-5552F9D78297}"/>
                </a:ext>
              </a:extLst>
            </p:cNvPr>
            <p:cNvSpPr/>
            <p:nvPr/>
          </p:nvSpPr>
          <p:spPr>
            <a:xfrm>
              <a:off x="11148656" y="1250295"/>
              <a:ext cx="130743" cy="223032"/>
            </a:xfrm>
            <a:custGeom>
              <a:avLst/>
              <a:gdLst>
                <a:gd name="connsiteX0" fmla="*/ 123591 w 130742"/>
                <a:gd name="connsiteY0" fmla="*/ 9613 h 223031"/>
                <a:gd name="connsiteX1" fmla="*/ 92828 w 130742"/>
                <a:gd name="connsiteY1" fmla="*/ 0 h 223031"/>
                <a:gd name="connsiteX2" fmla="*/ 71832 w 130742"/>
                <a:gd name="connsiteY2" fmla="*/ 6153 h 223031"/>
                <a:gd name="connsiteX3" fmla="*/ 46452 w 130742"/>
                <a:gd name="connsiteY3" fmla="*/ 76754 h 223031"/>
                <a:gd name="connsiteX4" fmla="*/ 19458 w 130742"/>
                <a:gd name="connsiteY4" fmla="*/ 137588 h 223031"/>
                <a:gd name="connsiteX5" fmla="*/ 0 w 130742"/>
                <a:gd name="connsiteY5" fmla="*/ 206804 h 223031"/>
                <a:gd name="connsiteX6" fmla="*/ 63756 w 130742"/>
                <a:gd name="connsiteY6" fmla="*/ 229877 h 223031"/>
                <a:gd name="connsiteX7" fmla="*/ 103056 w 130742"/>
                <a:gd name="connsiteY7" fmla="*/ 144663 h 223031"/>
                <a:gd name="connsiteX8" fmla="*/ 119284 w 130742"/>
                <a:gd name="connsiteY8" fmla="*/ 92904 h 223031"/>
                <a:gd name="connsiteX9" fmla="*/ 137126 w 130742"/>
                <a:gd name="connsiteY9" fmla="*/ 26302 h 22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742" h="223031">
                  <a:moveTo>
                    <a:pt x="123591" y="9613"/>
                  </a:moveTo>
                  <a:lnTo>
                    <a:pt x="92828" y="0"/>
                  </a:lnTo>
                  <a:lnTo>
                    <a:pt x="71832" y="6153"/>
                  </a:lnTo>
                  <a:cubicBezTo>
                    <a:pt x="71832" y="6153"/>
                    <a:pt x="54220" y="58065"/>
                    <a:pt x="46452" y="76754"/>
                  </a:cubicBezTo>
                  <a:cubicBezTo>
                    <a:pt x="38685" y="95442"/>
                    <a:pt x="31609" y="110439"/>
                    <a:pt x="19458" y="137588"/>
                  </a:cubicBezTo>
                  <a:cubicBezTo>
                    <a:pt x="10390" y="159854"/>
                    <a:pt x="3861" y="183073"/>
                    <a:pt x="0" y="206804"/>
                  </a:cubicBezTo>
                  <a:lnTo>
                    <a:pt x="63756" y="229877"/>
                  </a:lnTo>
                  <a:cubicBezTo>
                    <a:pt x="63756" y="229877"/>
                    <a:pt x="102902" y="165197"/>
                    <a:pt x="103056" y="144663"/>
                  </a:cubicBezTo>
                  <a:cubicBezTo>
                    <a:pt x="103210" y="124129"/>
                    <a:pt x="113977" y="107747"/>
                    <a:pt x="119284" y="92904"/>
                  </a:cubicBezTo>
                  <a:cubicBezTo>
                    <a:pt x="124590" y="78061"/>
                    <a:pt x="137126" y="26302"/>
                    <a:pt x="137126" y="26302"/>
                  </a:cubicBezTo>
                  <a:close/>
                </a:path>
              </a:pathLst>
            </a:custGeom>
            <a:solidFill>
              <a:srgbClr val="ABC5DD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D7ABB86-F9C4-1505-80CD-5EC8C57AA332}"/>
                </a:ext>
              </a:extLst>
            </p:cNvPr>
            <p:cNvSpPr/>
            <p:nvPr/>
          </p:nvSpPr>
          <p:spPr>
            <a:xfrm>
              <a:off x="11231108" y="1260754"/>
              <a:ext cx="61526" cy="123052"/>
            </a:xfrm>
            <a:custGeom>
              <a:avLst/>
              <a:gdLst>
                <a:gd name="connsiteX0" fmla="*/ 53828 w 61526"/>
                <a:gd name="connsiteY0" fmla="*/ 8383 h 123052"/>
                <a:gd name="connsiteX1" fmla="*/ 64441 w 61526"/>
                <a:gd name="connsiteY1" fmla="*/ 26918 h 123052"/>
                <a:gd name="connsiteX2" fmla="*/ 32678 w 61526"/>
                <a:gd name="connsiteY2" fmla="*/ 90520 h 123052"/>
                <a:gd name="connsiteX3" fmla="*/ 23527 w 61526"/>
                <a:gd name="connsiteY3" fmla="*/ 129666 h 123052"/>
                <a:gd name="connsiteX4" fmla="*/ 1915 w 61526"/>
                <a:gd name="connsiteY4" fmla="*/ 119207 h 123052"/>
                <a:gd name="connsiteX5" fmla="*/ 2377 w 61526"/>
                <a:gd name="connsiteY5" fmla="*/ 79522 h 123052"/>
                <a:gd name="connsiteX6" fmla="*/ 44907 w 61526"/>
                <a:gd name="connsiteY6" fmla="*/ 0 h 1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26" h="123052">
                  <a:moveTo>
                    <a:pt x="53828" y="8383"/>
                  </a:moveTo>
                  <a:lnTo>
                    <a:pt x="64441" y="26918"/>
                  </a:lnTo>
                  <a:cubicBezTo>
                    <a:pt x="64441" y="26918"/>
                    <a:pt x="36524" y="81214"/>
                    <a:pt x="32678" y="90520"/>
                  </a:cubicBezTo>
                  <a:cubicBezTo>
                    <a:pt x="28810" y="103364"/>
                    <a:pt x="25757" y="116439"/>
                    <a:pt x="23527" y="129666"/>
                  </a:cubicBezTo>
                  <a:lnTo>
                    <a:pt x="1915" y="119207"/>
                  </a:lnTo>
                  <a:cubicBezTo>
                    <a:pt x="-784" y="106099"/>
                    <a:pt x="-630" y="92564"/>
                    <a:pt x="2377" y="79522"/>
                  </a:cubicBezTo>
                  <a:cubicBezTo>
                    <a:pt x="7453" y="58680"/>
                    <a:pt x="44907" y="0"/>
                    <a:pt x="44907" y="0"/>
                  </a:cubicBez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40FAA41-9382-1642-9054-EDB0FDFC0716}"/>
                </a:ext>
              </a:extLst>
            </p:cNvPr>
            <p:cNvSpPr/>
            <p:nvPr/>
          </p:nvSpPr>
          <p:spPr>
            <a:xfrm>
              <a:off x="11172267" y="1248142"/>
              <a:ext cx="61526" cy="115361"/>
            </a:xfrm>
            <a:custGeom>
              <a:avLst/>
              <a:gdLst>
                <a:gd name="connsiteX0" fmla="*/ 57681 w 61526"/>
                <a:gd name="connsiteY0" fmla="*/ 1154 h 115361"/>
                <a:gd name="connsiteX1" fmla="*/ 43145 w 61526"/>
                <a:gd name="connsiteY1" fmla="*/ 4768 h 115361"/>
                <a:gd name="connsiteX2" fmla="*/ 22072 w 61526"/>
                <a:gd name="connsiteY2" fmla="*/ 78061 h 115361"/>
                <a:gd name="connsiteX3" fmla="*/ 0 w 61526"/>
                <a:gd name="connsiteY3" fmla="*/ 114746 h 115361"/>
                <a:gd name="connsiteX4" fmla="*/ 26226 w 61526"/>
                <a:gd name="connsiteY4" fmla="*/ 119360 h 115361"/>
                <a:gd name="connsiteX5" fmla="*/ 50451 w 61526"/>
                <a:gd name="connsiteY5" fmla="*/ 88597 h 115361"/>
                <a:gd name="connsiteX6" fmla="*/ 69140 w 61526"/>
                <a:gd name="connsiteY6" fmla="*/ 0 h 1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26" h="115361">
                  <a:moveTo>
                    <a:pt x="57681" y="1154"/>
                  </a:moveTo>
                  <a:lnTo>
                    <a:pt x="43145" y="4768"/>
                  </a:lnTo>
                  <a:cubicBezTo>
                    <a:pt x="43145" y="4768"/>
                    <a:pt x="25149" y="68525"/>
                    <a:pt x="22072" y="78061"/>
                  </a:cubicBezTo>
                  <a:cubicBezTo>
                    <a:pt x="15781" y="90900"/>
                    <a:pt x="8398" y="103174"/>
                    <a:pt x="0" y="114746"/>
                  </a:cubicBezTo>
                  <a:lnTo>
                    <a:pt x="26226" y="119360"/>
                  </a:lnTo>
                  <a:cubicBezTo>
                    <a:pt x="36308" y="110861"/>
                    <a:pt x="44553" y="100394"/>
                    <a:pt x="50451" y="88597"/>
                  </a:cubicBezTo>
                  <a:cubicBezTo>
                    <a:pt x="59527" y="69217"/>
                    <a:pt x="69140" y="0"/>
                    <a:pt x="69140" y="0"/>
                  </a:cubicBez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3AAB3B1-A06B-B4B8-A45D-A38599E172CD}"/>
                </a:ext>
              </a:extLst>
            </p:cNvPr>
            <p:cNvSpPr/>
            <p:nvPr/>
          </p:nvSpPr>
          <p:spPr>
            <a:xfrm>
              <a:off x="11348693" y="1222916"/>
              <a:ext cx="15382" cy="15382"/>
            </a:xfrm>
            <a:custGeom>
              <a:avLst/>
              <a:gdLst>
                <a:gd name="connsiteX0" fmla="*/ 0 w 15381"/>
                <a:gd name="connsiteY0" fmla="*/ 15612 h 15381"/>
                <a:gd name="connsiteX1" fmla="*/ 5768 w 15381"/>
                <a:gd name="connsiteY1" fmla="*/ 20380 h 15381"/>
                <a:gd name="connsiteX2" fmla="*/ 17458 w 15381"/>
                <a:gd name="connsiteY2" fmla="*/ 14151 h 15381"/>
                <a:gd name="connsiteX3" fmla="*/ 17458 w 15381"/>
                <a:gd name="connsiteY3" fmla="*/ 5307 h 15381"/>
                <a:gd name="connsiteX4" fmla="*/ 10459 w 15381"/>
                <a:gd name="connsiteY4" fmla="*/ 0 h 15381"/>
                <a:gd name="connsiteX5" fmla="*/ 2461 w 15381"/>
                <a:gd name="connsiteY5" fmla="*/ 8306 h 15381"/>
                <a:gd name="connsiteX6" fmla="*/ 0 w 15381"/>
                <a:gd name="connsiteY6" fmla="*/ 15612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1" h="15381">
                  <a:moveTo>
                    <a:pt x="0" y="15612"/>
                  </a:moveTo>
                  <a:lnTo>
                    <a:pt x="5768" y="20380"/>
                  </a:lnTo>
                  <a:lnTo>
                    <a:pt x="17458" y="14151"/>
                  </a:lnTo>
                  <a:lnTo>
                    <a:pt x="17458" y="5307"/>
                  </a:lnTo>
                  <a:lnTo>
                    <a:pt x="10459" y="0"/>
                  </a:lnTo>
                  <a:lnTo>
                    <a:pt x="2461" y="8306"/>
                  </a:lnTo>
                  <a:lnTo>
                    <a:pt x="0" y="15612"/>
                  </a:ln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DF6DAD5-B2D5-3E3C-B114-3D1A422D5D23}"/>
                </a:ext>
              </a:extLst>
            </p:cNvPr>
            <p:cNvSpPr/>
            <p:nvPr/>
          </p:nvSpPr>
          <p:spPr>
            <a:xfrm>
              <a:off x="11264787" y="1234144"/>
              <a:ext cx="92289" cy="53835"/>
            </a:xfrm>
            <a:custGeom>
              <a:avLst/>
              <a:gdLst>
                <a:gd name="connsiteX0" fmla="*/ 0 w 92289"/>
                <a:gd name="connsiteY0" fmla="*/ 57219 h 53835"/>
                <a:gd name="connsiteX1" fmla="*/ 50298 w 92289"/>
                <a:gd name="connsiteY1" fmla="*/ 59680 h 53835"/>
                <a:gd name="connsiteX2" fmla="*/ 95442 w 92289"/>
                <a:gd name="connsiteY2" fmla="*/ 8306 h 53835"/>
                <a:gd name="connsiteX3" fmla="*/ 83368 w 92289"/>
                <a:gd name="connsiteY3" fmla="*/ 0 h 53835"/>
                <a:gd name="connsiteX4" fmla="*/ 39684 w 92289"/>
                <a:gd name="connsiteY4" fmla="*/ 35454 h 53835"/>
                <a:gd name="connsiteX5" fmla="*/ 10152 w 92289"/>
                <a:gd name="connsiteY5" fmla="*/ 30917 h 53835"/>
                <a:gd name="connsiteX6" fmla="*/ 0 w 92289"/>
                <a:gd name="connsiteY6" fmla="*/ 57219 h 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89" h="53835">
                  <a:moveTo>
                    <a:pt x="0" y="57219"/>
                  </a:moveTo>
                  <a:lnTo>
                    <a:pt x="50298" y="59680"/>
                  </a:lnTo>
                  <a:lnTo>
                    <a:pt x="95442" y="8306"/>
                  </a:lnTo>
                  <a:lnTo>
                    <a:pt x="83368" y="0"/>
                  </a:lnTo>
                  <a:lnTo>
                    <a:pt x="39684" y="35454"/>
                  </a:lnTo>
                  <a:lnTo>
                    <a:pt x="10152" y="30917"/>
                  </a:lnTo>
                  <a:lnTo>
                    <a:pt x="0" y="57219"/>
                  </a:ln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23E8C03-E62B-862E-DB92-7EACDE587EE2}"/>
                </a:ext>
              </a:extLst>
            </p:cNvPr>
            <p:cNvSpPr/>
            <p:nvPr/>
          </p:nvSpPr>
          <p:spPr>
            <a:xfrm>
              <a:off x="11328697" y="1146316"/>
              <a:ext cx="207651" cy="207650"/>
            </a:xfrm>
            <a:custGeom>
              <a:avLst/>
              <a:gdLst>
                <a:gd name="connsiteX0" fmla="*/ 208112 w 207650"/>
                <a:gd name="connsiteY0" fmla="*/ 104056 h 207650"/>
                <a:gd name="connsiteX1" fmla="*/ 104056 w 207650"/>
                <a:gd name="connsiteY1" fmla="*/ 208112 h 207650"/>
                <a:gd name="connsiteX2" fmla="*/ 0 w 207650"/>
                <a:gd name="connsiteY2" fmla="*/ 104056 h 207650"/>
                <a:gd name="connsiteX3" fmla="*/ 104056 w 207650"/>
                <a:gd name="connsiteY3" fmla="*/ 0 h 207650"/>
                <a:gd name="connsiteX4" fmla="*/ 208112 w 207650"/>
                <a:gd name="connsiteY4" fmla="*/ 104056 h 2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50" h="207650">
                  <a:moveTo>
                    <a:pt x="208112" y="104056"/>
                  </a:moveTo>
                  <a:cubicBezTo>
                    <a:pt x="208112" y="161524"/>
                    <a:pt x="161524" y="208112"/>
                    <a:pt x="104056" y="208112"/>
                  </a:cubicBezTo>
                  <a:cubicBezTo>
                    <a:pt x="46587" y="208112"/>
                    <a:pt x="0" y="161524"/>
                    <a:pt x="0" y="104056"/>
                  </a:cubicBezTo>
                  <a:cubicBezTo>
                    <a:pt x="0" y="46587"/>
                    <a:pt x="46587" y="0"/>
                    <a:pt x="104056" y="0"/>
                  </a:cubicBezTo>
                  <a:cubicBezTo>
                    <a:pt x="161524" y="0"/>
                    <a:pt x="208112" y="46587"/>
                    <a:pt x="208112" y="104056"/>
                  </a:cubicBezTo>
                  <a:close/>
                </a:path>
              </a:pathLst>
            </a:custGeom>
            <a:solidFill>
              <a:srgbClr val="B4D0A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0EBA38-E77A-34BE-D12D-20E89F31446B}"/>
                </a:ext>
              </a:extLst>
            </p:cNvPr>
            <p:cNvSpPr/>
            <p:nvPr/>
          </p:nvSpPr>
          <p:spPr>
            <a:xfrm>
              <a:off x="11349373" y="1191127"/>
              <a:ext cx="161506" cy="115361"/>
            </a:xfrm>
            <a:custGeom>
              <a:avLst/>
              <a:gdLst>
                <a:gd name="connsiteX0" fmla="*/ 161980 w 161505"/>
                <a:gd name="connsiteY0" fmla="*/ 76780 h 115361"/>
                <a:gd name="connsiteX1" fmla="*/ 128063 w 161505"/>
                <a:gd name="connsiteY1" fmla="*/ 46017 h 115361"/>
                <a:gd name="connsiteX2" fmla="*/ 128063 w 161505"/>
                <a:gd name="connsiteY2" fmla="*/ 46017 h 115361"/>
                <a:gd name="connsiteX3" fmla="*/ 113989 w 161505"/>
                <a:gd name="connsiteY3" fmla="*/ 52323 h 115361"/>
                <a:gd name="connsiteX4" fmla="*/ 112374 w 161505"/>
                <a:gd name="connsiteY4" fmla="*/ 51093 h 115361"/>
                <a:gd name="connsiteX5" fmla="*/ 127294 w 161505"/>
                <a:gd name="connsiteY5" fmla="*/ 44017 h 115361"/>
                <a:gd name="connsiteX6" fmla="*/ 89117 w 161505"/>
                <a:gd name="connsiteY6" fmla="*/ 101 h 115361"/>
                <a:gd name="connsiteX7" fmla="*/ 50848 w 161505"/>
                <a:gd name="connsiteY7" fmla="*/ 20176 h 115361"/>
                <a:gd name="connsiteX8" fmla="*/ 54617 w 161505"/>
                <a:gd name="connsiteY8" fmla="*/ 23252 h 115361"/>
                <a:gd name="connsiteX9" fmla="*/ 62999 w 161505"/>
                <a:gd name="connsiteY9" fmla="*/ 40403 h 115361"/>
                <a:gd name="connsiteX10" fmla="*/ 62315 w 161505"/>
                <a:gd name="connsiteY10" fmla="*/ 41639 h 115361"/>
                <a:gd name="connsiteX11" fmla="*/ 61077 w 161505"/>
                <a:gd name="connsiteY11" fmla="*/ 40952 h 115361"/>
                <a:gd name="connsiteX12" fmla="*/ 61077 w 161505"/>
                <a:gd name="connsiteY12" fmla="*/ 40403 h 115361"/>
                <a:gd name="connsiteX13" fmla="*/ 59385 w 161505"/>
                <a:gd name="connsiteY13" fmla="*/ 34250 h 115361"/>
                <a:gd name="connsiteX14" fmla="*/ 42850 w 161505"/>
                <a:gd name="connsiteY14" fmla="*/ 18561 h 115361"/>
                <a:gd name="connsiteX15" fmla="*/ 18316 w 161505"/>
                <a:gd name="connsiteY15" fmla="*/ 20560 h 115361"/>
                <a:gd name="connsiteX16" fmla="*/ 1166 w 161505"/>
                <a:gd name="connsiteY16" fmla="*/ 41095 h 115361"/>
                <a:gd name="connsiteX17" fmla="*/ 5088 w 161505"/>
                <a:gd name="connsiteY17" fmla="*/ 67090 h 115361"/>
                <a:gd name="connsiteX18" fmla="*/ 23930 w 161505"/>
                <a:gd name="connsiteY18" fmla="*/ 82471 h 115361"/>
                <a:gd name="connsiteX19" fmla="*/ 39312 w 161505"/>
                <a:gd name="connsiteY19" fmla="*/ 88624 h 115361"/>
                <a:gd name="connsiteX20" fmla="*/ 83380 w 161505"/>
                <a:gd name="connsiteY20" fmla="*/ 105620 h 115361"/>
                <a:gd name="connsiteX21" fmla="*/ 102761 w 161505"/>
                <a:gd name="connsiteY21" fmla="*/ 112926 h 115361"/>
                <a:gd name="connsiteX22" fmla="*/ 118988 w 161505"/>
                <a:gd name="connsiteY22" fmla="*/ 118541 h 115361"/>
                <a:gd name="connsiteX23" fmla="*/ 161211 w 161505"/>
                <a:gd name="connsiteY23" fmla="*/ 92546 h 115361"/>
                <a:gd name="connsiteX24" fmla="*/ 161980 w 161505"/>
                <a:gd name="connsiteY24" fmla="*/ 76780 h 1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505" h="115361">
                  <a:moveTo>
                    <a:pt x="161980" y="76780"/>
                  </a:moveTo>
                  <a:cubicBezTo>
                    <a:pt x="158680" y="60179"/>
                    <a:pt x="144906" y="47689"/>
                    <a:pt x="128063" y="46017"/>
                  </a:cubicBezTo>
                  <a:lnTo>
                    <a:pt x="128063" y="46017"/>
                  </a:lnTo>
                  <a:cubicBezTo>
                    <a:pt x="122626" y="45722"/>
                    <a:pt x="117389" y="48070"/>
                    <a:pt x="113989" y="52323"/>
                  </a:cubicBezTo>
                  <a:cubicBezTo>
                    <a:pt x="113143" y="53323"/>
                    <a:pt x="111528" y="52323"/>
                    <a:pt x="112374" y="51093"/>
                  </a:cubicBezTo>
                  <a:cubicBezTo>
                    <a:pt x="116004" y="46574"/>
                    <a:pt x="121503" y="43966"/>
                    <a:pt x="127294" y="44017"/>
                  </a:cubicBezTo>
                  <a:cubicBezTo>
                    <a:pt x="128878" y="21349"/>
                    <a:pt x="111790" y="1687"/>
                    <a:pt x="89117" y="101"/>
                  </a:cubicBezTo>
                  <a:cubicBezTo>
                    <a:pt x="73590" y="-986"/>
                    <a:pt x="58785" y="6783"/>
                    <a:pt x="50848" y="20176"/>
                  </a:cubicBezTo>
                  <a:cubicBezTo>
                    <a:pt x="52186" y="21093"/>
                    <a:pt x="53448" y="22122"/>
                    <a:pt x="54617" y="23252"/>
                  </a:cubicBezTo>
                  <a:cubicBezTo>
                    <a:pt x="59123" y="27963"/>
                    <a:pt x="62046" y="33955"/>
                    <a:pt x="62999" y="40403"/>
                  </a:cubicBezTo>
                  <a:cubicBezTo>
                    <a:pt x="63153" y="40933"/>
                    <a:pt x="62846" y="41487"/>
                    <a:pt x="62315" y="41639"/>
                  </a:cubicBezTo>
                  <a:cubicBezTo>
                    <a:pt x="61784" y="41790"/>
                    <a:pt x="61231" y="41483"/>
                    <a:pt x="61077" y="40952"/>
                  </a:cubicBezTo>
                  <a:cubicBezTo>
                    <a:pt x="61023" y="40773"/>
                    <a:pt x="61023" y="40582"/>
                    <a:pt x="61077" y="40403"/>
                  </a:cubicBezTo>
                  <a:cubicBezTo>
                    <a:pt x="60700" y="38305"/>
                    <a:pt x="60139" y="36245"/>
                    <a:pt x="59385" y="34250"/>
                  </a:cubicBezTo>
                  <a:cubicBezTo>
                    <a:pt x="56509" y="26805"/>
                    <a:pt x="50433" y="21046"/>
                    <a:pt x="42850" y="18561"/>
                  </a:cubicBezTo>
                  <a:cubicBezTo>
                    <a:pt x="34713" y="16124"/>
                    <a:pt x="25953" y="16838"/>
                    <a:pt x="18316" y="20560"/>
                  </a:cubicBezTo>
                  <a:cubicBezTo>
                    <a:pt x="9941" y="24660"/>
                    <a:pt x="3711" y="32126"/>
                    <a:pt x="1166" y="41095"/>
                  </a:cubicBezTo>
                  <a:cubicBezTo>
                    <a:pt x="-1272" y="49924"/>
                    <a:pt x="151" y="59373"/>
                    <a:pt x="5088" y="67090"/>
                  </a:cubicBezTo>
                  <a:cubicBezTo>
                    <a:pt x="9649" y="74021"/>
                    <a:pt x="16224" y="79389"/>
                    <a:pt x="23930" y="82471"/>
                  </a:cubicBezTo>
                  <a:cubicBezTo>
                    <a:pt x="29006" y="84624"/>
                    <a:pt x="34159" y="86624"/>
                    <a:pt x="39312" y="88624"/>
                  </a:cubicBezTo>
                  <a:cubicBezTo>
                    <a:pt x="54001" y="94392"/>
                    <a:pt x="68691" y="100006"/>
                    <a:pt x="83380" y="105620"/>
                  </a:cubicBezTo>
                  <a:lnTo>
                    <a:pt x="102761" y="112926"/>
                  </a:lnTo>
                  <a:cubicBezTo>
                    <a:pt x="107983" y="115304"/>
                    <a:pt x="113412" y="117183"/>
                    <a:pt x="118988" y="118541"/>
                  </a:cubicBezTo>
                  <a:cubicBezTo>
                    <a:pt x="137638" y="121948"/>
                    <a:pt x="155858" y="110733"/>
                    <a:pt x="161211" y="92546"/>
                  </a:cubicBezTo>
                  <a:cubicBezTo>
                    <a:pt x="162641" y="87414"/>
                    <a:pt x="162902" y="82026"/>
                    <a:pt x="161980" y="76780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5C19F60-8011-872E-9CE2-30BDBA86792A}"/>
                </a:ext>
              </a:extLst>
            </p:cNvPr>
            <p:cNvSpPr/>
            <p:nvPr/>
          </p:nvSpPr>
          <p:spPr>
            <a:xfrm>
              <a:off x="9688412" y="1156775"/>
              <a:ext cx="307630" cy="307630"/>
            </a:xfrm>
            <a:custGeom>
              <a:avLst/>
              <a:gdLst>
                <a:gd name="connsiteX0" fmla="*/ 310707 w 307630"/>
                <a:gd name="connsiteY0" fmla="*/ 155353 h 307630"/>
                <a:gd name="connsiteX1" fmla="*/ 155353 w 307630"/>
                <a:gd name="connsiteY1" fmla="*/ 310706 h 307630"/>
                <a:gd name="connsiteX2" fmla="*/ 0 w 307630"/>
                <a:gd name="connsiteY2" fmla="*/ 155353 h 307630"/>
                <a:gd name="connsiteX3" fmla="*/ 155353 w 307630"/>
                <a:gd name="connsiteY3" fmla="*/ 0 h 307630"/>
                <a:gd name="connsiteX4" fmla="*/ 310707 w 307630"/>
                <a:gd name="connsiteY4" fmla="*/ 155353 h 30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30" h="307630">
                  <a:moveTo>
                    <a:pt x="310707" y="155353"/>
                  </a:moveTo>
                  <a:cubicBezTo>
                    <a:pt x="310707" y="241152"/>
                    <a:pt x="241153" y="310706"/>
                    <a:pt x="155353" y="310706"/>
                  </a:cubicBezTo>
                  <a:cubicBezTo>
                    <a:pt x="69554" y="310706"/>
                    <a:pt x="0" y="241152"/>
                    <a:pt x="0" y="155353"/>
                  </a:cubicBezTo>
                  <a:cubicBezTo>
                    <a:pt x="0" y="69554"/>
                    <a:pt x="69554" y="0"/>
                    <a:pt x="155353" y="0"/>
                  </a:cubicBezTo>
                  <a:cubicBezTo>
                    <a:pt x="241153" y="0"/>
                    <a:pt x="310707" y="69554"/>
                    <a:pt x="310707" y="155353"/>
                  </a:cubicBezTo>
                  <a:close/>
                </a:path>
              </a:pathLst>
            </a:custGeom>
            <a:solidFill>
              <a:srgbClr val="E6AF2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A2E6D9E-7647-53BD-B4B2-F2EB05F2F5A1}"/>
                </a:ext>
              </a:extLst>
            </p:cNvPr>
            <p:cNvSpPr/>
            <p:nvPr/>
          </p:nvSpPr>
          <p:spPr>
            <a:xfrm>
              <a:off x="9803737" y="1339497"/>
              <a:ext cx="69217" cy="69217"/>
            </a:xfrm>
            <a:custGeom>
              <a:avLst/>
              <a:gdLst>
                <a:gd name="connsiteX0" fmla="*/ 44404 w 69216"/>
                <a:gd name="connsiteY0" fmla="*/ 7120 h 69216"/>
                <a:gd name="connsiteX1" fmla="*/ 67450 w 69216"/>
                <a:gd name="connsiteY1" fmla="*/ 44404 h 69216"/>
                <a:gd name="connsiteX2" fmla="*/ 30165 w 69216"/>
                <a:gd name="connsiteY2" fmla="*/ 67449 h 69216"/>
                <a:gd name="connsiteX3" fmla="*/ 7120 w 69216"/>
                <a:gd name="connsiteY3" fmla="*/ 30165 h 69216"/>
                <a:gd name="connsiteX4" fmla="*/ 44404 w 69216"/>
                <a:gd name="connsiteY4" fmla="*/ 7120 h 6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6" h="69216">
                  <a:moveTo>
                    <a:pt x="44404" y="7120"/>
                  </a:moveTo>
                  <a:cubicBezTo>
                    <a:pt x="61064" y="11052"/>
                    <a:pt x="71382" y="27744"/>
                    <a:pt x="67450" y="44404"/>
                  </a:cubicBezTo>
                  <a:cubicBezTo>
                    <a:pt x="63517" y="61064"/>
                    <a:pt x="46825" y="71381"/>
                    <a:pt x="30165" y="67449"/>
                  </a:cubicBezTo>
                  <a:cubicBezTo>
                    <a:pt x="13505" y="63517"/>
                    <a:pt x="3188" y="46825"/>
                    <a:pt x="7120" y="30165"/>
                  </a:cubicBezTo>
                  <a:cubicBezTo>
                    <a:pt x="11052" y="13505"/>
                    <a:pt x="27744" y="3188"/>
                    <a:pt x="44404" y="7120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5E426E7-2702-DE89-C2C6-A591A7F0F28D}"/>
                </a:ext>
              </a:extLst>
            </p:cNvPr>
            <p:cNvSpPr/>
            <p:nvPr/>
          </p:nvSpPr>
          <p:spPr>
            <a:xfrm>
              <a:off x="9831767" y="1360042"/>
              <a:ext cx="38454" cy="38454"/>
            </a:xfrm>
            <a:custGeom>
              <a:avLst/>
              <a:gdLst>
                <a:gd name="connsiteX0" fmla="*/ 32070 w 38453"/>
                <a:gd name="connsiteY0" fmla="*/ 0 h 38453"/>
                <a:gd name="connsiteX1" fmla="*/ 33455 w 38453"/>
                <a:gd name="connsiteY1" fmla="*/ 12459 h 38453"/>
                <a:gd name="connsiteX2" fmla="*/ 26149 w 38453"/>
                <a:gd name="connsiteY2" fmla="*/ 30148 h 38453"/>
                <a:gd name="connsiteX3" fmla="*/ 9537 w 38453"/>
                <a:gd name="connsiteY3" fmla="*/ 40069 h 38453"/>
                <a:gd name="connsiteX4" fmla="*/ 0 w 38453"/>
                <a:gd name="connsiteY4" fmla="*/ 40915 h 38453"/>
                <a:gd name="connsiteX5" fmla="*/ 0 w 38453"/>
                <a:gd name="connsiteY5" fmla="*/ 40915 h 38453"/>
                <a:gd name="connsiteX6" fmla="*/ 4999 w 38453"/>
                <a:gd name="connsiteY6" fmla="*/ 43683 h 38453"/>
                <a:gd name="connsiteX7" fmla="*/ 36916 w 38453"/>
                <a:gd name="connsiteY7" fmla="*/ 28302 h 38453"/>
                <a:gd name="connsiteX8" fmla="*/ 32070 w 38453"/>
                <a:gd name="connsiteY8" fmla="*/ 0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53" h="38453">
                  <a:moveTo>
                    <a:pt x="32070" y="0"/>
                  </a:moveTo>
                  <a:cubicBezTo>
                    <a:pt x="33309" y="4029"/>
                    <a:pt x="33779" y="8256"/>
                    <a:pt x="33455" y="12459"/>
                  </a:cubicBezTo>
                  <a:cubicBezTo>
                    <a:pt x="32962" y="18982"/>
                    <a:pt x="30403" y="25178"/>
                    <a:pt x="26149" y="30148"/>
                  </a:cubicBezTo>
                  <a:cubicBezTo>
                    <a:pt x="21727" y="35041"/>
                    <a:pt x="15941" y="38496"/>
                    <a:pt x="9537" y="40069"/>
                  </a:cubicBezTo>
                  <a:cubicBezTo>
                    <a:pt x="6409" y="40769"/>
                    <a:pt x="3202" y="41054"/>
                    <a:pt x="0" y="40915"/>
                  </a:cubicBezTo>
                  <a:lnTo>
                    <a:pt x="0" y="40915"/>
                  </a:lnTo>
                  <a:cubicBezTo>
                    <a:pt x="1534" y="42059"/>
                    <a:pt x="3215" y="42990"/>
                    <a:pt x="4999" y="43683"/>
                  </a:cubicBezTo>
                  <a:cubicBezTo>
                    <a:pt x="18052" y="48103"/>
                    <a:pt x="32240" y="41265"/>
                    <a:pt x="36916" y="28302"/>
                  </a:cubicBezTo>
                  <a:cubicBezTo>
                    <a:pt x="40986" y="18734"/>
                    <a:pt x="39091" y="7670"/>
                    <a:pt x="32070" y="0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DE0854B-0139-9DF9-643C-39FEADF4C868}"/>
                </a:ext>
              </a:extLst>
            </p:cNvPr>
            <p:cNvSpPr/>
            <p:nvPr/>
          </p:nvSpPr>
          <p:spPr>
            <a:xfrm>
              <a:off x="9767626" y="1311839"/>
              <a:ext cx="146124" cy="46145"/>
            </a:xfrm>
            <a:custGeom>
              <a:avLst/>
              <a:gdLst>
                <a:gd name="connsiteX0" fmla="*/ 131204 w 146124"/>
                <a:gd name="connsiteY0" fmla="*/ 46204 h 46144"/>
                <a:gd name="connsiteX1" fmla="*/ 51682 w 146124"/>
                <a:gd name="connsiteY1" fmla="*/ 26054 h 46144"/>
                <a:gd name="connsiteX2" fmla="*/ 15997 w 146124"/>
                <a:gd name="connsiteY2" fmla="*/ 46050 h 46144"/>
                <a:gd name="connsiteX3" fmla="*/ 0 w 146124"/>
                <a:gd name="connsiteY3" fmla="*/ 29822 h 46144"/>
                <a:gd name="connsiteX4" fmla="*/ 44760 w 146124"/>
                <a:gd name="connsiteY4" fmla="*/ 4673 h 46144"/>
                <a:gd name="connsiteX5" fmla="*/ 146663 w 146124"/>
                <a:gd name="connsiteY5" fmla="*/ 29668 h 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24" h="46144">
                  <a:moveTo>
                    <a:pt x="131204" y="46204"/>
                  </a:moveTo>
                  <a:cubicBezTo>
                    <a:pt x="106517" y="24131"/>
                    <a:pt x="79753" y="17363"/>
                    <a:pt x="51682" y="26054"/>
                  </a:cubicBezTo>
                  <a:cubicBezTo>
                    <a:pt x="38536" y="30188"/>
                    <a:pt x="26386" y="36996"/>
                    <a:pt x="15997" y="46050"/>
                  </a:cubicBezTo>
                  <a:lnTo>
                    <a:pt x="0" y="29822"/>
                  </a:lnTo>
                  <a:cubicBezTo>
                    <a:pt x="13036" y="18455"/>
                    <a:pt x="28272" y="9895"/>
                    <a:pt x="44760" y="4673"/>
                  </a:cubicBezTo>
                  <a:cubicBezTo>
                    <a:pt x="69832" y="-3017"/>
                    <a:pt x="107824" y="-5094"/>
                    <a:pt x="146663" y="29668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B548087-B4E5-FBE4-E7AC-289AA3E175CD}"/>
                </a:ext>
              </a:extLst>
            </p:cNvPr>
            <p:cNvSpPr/>
            <p:nvPr/>
          </p:nvSpPr>
          <p:spPr>
            <a:xfrm>
              <a:off x="9741632" y="1276756"/>
              <a:ext cx="192269" cy="53835"/>
            </a:xfrm>
            <a:custGeom>
              <a:avLst/>
              <a:gdLst>
                <a:gd name="connsiteX0" fmla="*/ 183194 w 192268"/>
                <a:gd name="connsiteY0" fmla="*/ 56829 h 53835"/>
                <a:gd name="connsiteX1" fmla="*/ 120514 w 192268"/>
                <a:gd name="connsiteY1" fmla="*/ 23913 h 53835"/>
                <a:gd name="connsiteX2" fmla="*/ 67679 w 192268"/>
                <a:gd name="connsiteY2" fmla="*/ 27528 h 53835"/>
                <a:gd name="connsiteX3" fmla="*/ 15997 w 192268"/>
                <a:gd name="connsiteY3" fmla="*/ 56599 h 53835"/>
                <a:gd name="connsiteX4" fmla="*/ 0 w 192268"/>
                <a:gd name="connsiteY4" fmla="*/ 40602 h 53835"/>
                <a:gd name="connsiteX5" fmla="*/ 60680 w 192268"/>
                <a:gd name="connsiteY5" fmla="*/ 6301 h 53835"/>
                <a:gd name="connsiteX6" fmla="*/ 124744 w 192268"/>
                <a:gd name="connsiteY6" fmla="*/ 2148 h 53835"/>
                <a:gd name="connsiteX7" fmla="*/ 198652 w 192268"/>
                <a:gd name="connsiteY7" fmla="*/ 40602 h 5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268" h="53835">
                  <a:moveTo>
                    <a:pt x="183194" y="56829"/>
                  </a:moveTo>
                  <a:cubicBezTo>
                    <a:pt x="165751" y="40265"/>
                    <a:pt x="144052" y="28870"/>
                    <a:pt x="120514" y="23913"/>
                  </a:cubicBezTo>
                  <a:cubicBezTo>
                    <a:pt x="102871" y="20793"/>
                    <a:pt x="84733" y="22034"/>
                    <a:pt x="67679" y="27528"/>
                  </a:cubicBezTo>
                  <a:cubicBezTo>
                    <a:pt x="48635" y="33559"/>
                    <a:pt x="31041" y="43457"/>
                    <a:pt x="15997" y="56599"/>
                  </a:cubicBezTo>
                  <a:lnTo>
                    <a:pt x="0" y="40602"/>
                  </a:lnTo>
                  <a:cubicBezTo>
                    <a:pt x="17626" y="25080"/>
                    <a:pt x="38292" y="13399"/>
                    <a:pt x="60680" y="6301"/>
                  </a:cubicBezTo>
                  <a:cubicBezTo>
                    <a:pt x="81369" y="-326"/>
                    <a:pt x="103372" y="-1752"/>
                    <a:pt x="124744" y="2148"/>
                  </a:cubicBezTo>
                  <a:cubicBezTo>
                    <a:pt x="152480" y="7835"/>
                    <a:pt x="178077" y="21153"/>
                    <a:pt x="198652" y="40602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995AE6A-A017-D556-F5C0-5A71A69F4BD6}"/>
                </a:ext>
              </a:extLst>
            </p:cNvPr>
            <p:cNvSpPr/>
            <p:nvPr/>
          </p:nvSpPr>
          <p:spPr>
            <a:xfrm>
              <a:off x="9715714" y="1241541"/>
              <a:ext cx="246104" cy="61526"/>
            </a:xfrm>
            <a:custGeom>
              <a:avLst/>
              <a:gdLst>
                <a:gd name="connsiteX0" fmla="*/ 234876 w 246104"/>
                <a:gd name="connsiteY0" fmla="*/ 67434 h 61526"/>
                <a:gd name="connsiteX1" fmla="*/ 153431 w 246104"/>
                <a:gd name="connsiteY1" fmla="*/ 24520 h 61526"/>
                <a:gd name="connsiteX2" fmla="*/ 84214 w 246104"/>
                <a:gd name="connsiteY2" fmla="*/ 28980 h 61526"/>
                <a:gd name="connsiteX3" fmla="*/ 15997 w 246104"/>
                <a:gd name="connsiteY3" fmla="*/ 67434 h 61526"/>
                <a:gd name="connsiteX4" fmla="*/ 0 w 246104"/>
                <a:gd name="connsiteY4" fmla="*/ 51283 h 61526"/>
                <a:gd name="connsiteX5" fmla="*/ 76523 w 246104"/>
                <a:gd name="connsiteY5" fmla="*/ 7984 h 61526"/>
                <a:gd name="connsiteX6" fmla="*/ 157045 w 246104"/>
                <a:gd name="connsiteY6" fmla="*/ 2601 h 61526"/>
                <a:gd name="connsiteX7" fmla="*/ 250257 w 246104"/>
                <a:gd name="connsiteY7" fmla="*/ 51053 h 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04" h="61526">
                  <a:moveTo>
                    <a:pt x="234876" y="67434"/>
                  </a:moveTo>
                  <a:cubicBezTo>
                    <a:pt x="212216" y="45877"/>
                    <a:pt x="184024" y="31022"/>
                    <a:pt x="153431" y="24520"/>
                  </a:cubicBezTo>
                  <a:cubicBezTo>
                    <a:pt x="130341" y="20318"/>
                    <a:pt x="106573" y="21850"/>
                    <a:pt x="84214" y="28980"/>
                  </a:cubicBezTo>
                  <a:cubicBezTo>
                    <a:pt x="59049" y="36917"/>
                    <a:pt x="35816" y="50014"/>
                    <a:pt x="15997" y="67434"/>
                  </a:cubicBezTo>
                  <a:lnTo>
                    <a:pt x="0" y="51283"/>
                  </a:lnTo>
                  <a:cubicBezTo>
                    <a:pt x="22208" y="31670"/>
                    <a:pt x="48274" y="16920"/>
                    <a:pt x="76523" y="7984"/>
                  </a:cubicBezTo>
                  <a:cubicBezTo>
                    <a:pt x="102525" y="-342"/>
                    <a:pt x="130167" y="-2190"/>
                    <a:pt x="157045" y="2601"/>
                  </a:cubicBezTo>
                  <a:cubicBezTo>
                    <a:pt x="192011" y="9786"/>
                    <a:pt x="224287" y="26562"/>
                    <a:pt x="250257" y="51053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91A782C-F1B2-F877-111A-F1E62C350F12}"/>
                </a:ext>
              </a:extLst>
            </p:cNvPr>
            <p:cNvSpPr/>
            <p:nvPr/>
          </p:nvSpPr>
          <p:spPr>
            <a:xfrm>
              <a:off x="10164777" y="950125"/>
              <a:ext cx="92289" cy="38454"/>
            </a:xfrm>
            <a:custGeom>
              <a:avLst/>
              <a:gdLst>
                <a:gd name="connsiteX0" fmla="*/ 85752 w 92289"/>
                <a:gd name="connsiteY0" fmla="*/ 34070 h 38453"/>
                <a:gd name="connsiteX1" fmla="*/ 92520 w 92289"/>
                <a:gd name="connsiteY1" fmla="*/ 23764 h 38453"/>
                <a:gd name="connsiteX2" fmla="*/ 93750 w 92289"/>
                <a:gd name="connsiteY2" fmla="*/ 23764 h 38453"/>
                <a:gd name="connsiteX3" fmla="*/ 86060 w 92289"/>
                <a:gd name="connsiteY3" fmla="*/ 15228 h 38453"/>
                <a:gd name="connsiteX4" fmla="*/ 77292 w 92289"/>
                <a:gd name="connsiteY4" fmla="*/ 10152 h 38453"/>
                <a:gd name="connsiteX5" fmla="*/ 33070 w 92289"/>
                <a:gd name="connsiteY5" fmla="*/ 0 h 38453"/>
                <a:gd name="connsiteX6" fmla="*/ 18689 w 92289"/>
                <a:gd name="connsiteY6" fmla="*/ 3076 h 38453"/>
                <a:gd name="connsiteX7" fmla="*/ 11536 w 92289"/>
                <a:gd name="connsiteY7" fmla="*/ 5768 h 38453"/>
                <a:gd name="connsiteX8" fmla="*/ 3845 w 92289"/>
                <a:gd name="connsiteY8" fmla="*/ 9767 h 38453"/>
                <a:gd name="connsiteX9" fmla="*/ 13613 w 92289"/>
                <a:gd name="connsiteY9" fmla="*/ 14997 h 38453"/>
                <a:gd name="connsiteX10" fmla="*/ 0 w 92289"/>
                <a:gd name="connsiteY10" fmla="*/ 24533 h 38453"/>
                <a:gd name="connsiteX11" fmla="*/ 5768 w 92289"/>
                <a:gd name="connsiteY11" fmla="*/ 29379 h 38453"/>
                <a:gd name="connsiteX12" fmla="*/ 19611 w 92289"/>
                <a:gd name="connsiteY12" fmla="*/ 37069 h 38453"/>
                <a:gd name="connsiteX13" fmla="*/ 57681 w 92289"/>
                <a:gd name="connsiteY13" fmla="*/ 44222 h 38453"/>
                <a:gd name="connsiteX14" fmla="*/ 73062 w 92289"/>
                <a:gd name="connsiteY14" fmla="*/ 41069 h 38453"/>
                <a:gd name="connsiteX15" fmla="*/ 79984 w 92289"/>
                <a:gd name="connsiteY15" fmla="*/ 38531 h 38453"/>
                <a:gd name="connsiteX16" fmla="*/ 87136 w 92289"/>
                <a:gd name="connsiteY16" fmla="*/ 35070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89" h="38453">
                  <a:moveTo>
                    <a:pt x="85752" y="34070"/>
                  </a:moveTo>
                  <a:cubicBezTo>
                    <a:pt x="79292" y="29763"/>
                    <a:pt x="83060" y="25533"/>
                    <a:pt x="92520" y="23764"/>
                  </a:cubicBezTo>
                  <a:lnTo>
                    <a:pt x="93750" y="23764"/>
                  </a:lnTo>
                  <a:cubicBezTo>
                    <a:pt x="92437" y="20002"/>
                    <a:pt x="89665" y="16925"/>
                    <a:pt x="86060" y="15228"/>
                  </a:cubicBezTo>
                  <a:lnTo>
                    <a:pt x="77292" y="10152"/>
                  </a:lnTo>
                  <a:cubicBezTo>
                    <a:pt x="61777" y="13321"/>
                    <a:pt x="45649" y="9619"/>
                    <a:pt x="33070" y="0"/>
                  </a:cubicBezTo>
                  <a:cubicBezTo>
                    <a:pt x="28172" y="457"/>
                    <a:pt x="23345" y="1490"/>
                    <a:pt x="18689" y="3076"/>
                  </a:cubicBezTo>
                  <a:lnTo>
                    <a:pt x="11536" y="5768"/>
                  </a:lnTo>
                  <a:cubicBezTo>
                    <a:pt x="8812" y="6766"/>
                    <a:pt x="6227" y="8110"/>
                    <a:pt x="3845" y="9767"/>
                  </a:cubicBezTo>
                  <a:lnTo>
                    <a:pt x="13613" y="14997"/>
                  </a:lnTo>
                  <a:cubicBezTo>
                    <a:pt x="20150" y="18996"/>
                    <a:pt x="9537" y="22688"/>
                    <a:pt x="0" y="24533"/>
                  </a:cubicBezTo>
                  <a:cubicBezTo>
                    <a:pt x="1613" y="26485"/>
                    <a:pt x="3567" y="28127"/>
                    <a:pt x="5768" y="29379"/>
                  </a:cubicBezTo>
                  <a:lnTo>
                    <a:pt x="19611" y="37069"/>
                  </a:lnTo>
                  <a:cubicBezTo>
                    <a:pt x="32743" y="34047"/>
                    <a:pt x="46541" y="36640"/>
                    <a:pt x="57681" y="44222"/>
                  </a:cubicBezTo>
                  <a:cubicBezTo>
                    <a:pt x="62919" y="43811"/>
                    <a:pt x="68086" y="42751"/>
                    <a:pt x="73062" y="41069"/>
                  </a:cubicBezTo>
                  <a:lnTo>
                    <a:pt x="79984" y="38531"/>
                  </a:lnTo>
                  <a:cubicBezTo>
                    <a:pt x="82487" y="37641"/>
                    <a:pt x="84885" y="36480"/>
                    <a:pt x="87136" y="35070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A5AA290-EAAF-6AFE-BF1E-DDBA06D73BD2}"/>
                </a:ext>
              </a:extLst>
            </p:cNvPr>
            <p:cNvSpPr/>
            <p:nvPr/>
          </p:nvSpPr>
          <p:spPr>
            <a:xfrm>
              <a:off x="11418154" y="1404647"/>
              <a:ext cx="430683" cy="430682"/>
            </a:xfrm>
            <a:custGeom>
              <a:avLst/>
              <a:gdLst>
                <a:gd name="connsiteX0" fmla="*/ 337812 w 430682"/>
                <a:gd name="connsiteY0" fmla="*/ 121484 h 430682"/>
                <a:gd name="connsiteX1" fmla="*/ 311174 w 430682"/>
                <a:gd name="connsiteY1" fmla="*/ 337812 h 430682"/>
                <a:gd name="connsiteX2" fmla="*/ 94845 w 430682"/>
                <a:gd name="connsiteY2" fmla="*/ 311173 h 430682"/>
                <a:gd name="connsiteX3" fmla="*/ 121484 w 430682"/>
                <a:gd name="connsiteY3" fmla="*/ 94845 h 430682"/>
                <a:gd name="connsiteX4" fmla="*/ 337812 w 430682"/>
                <a:gd name="connsiteY4" fmla="*/ 121484 h 4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682" h="430682">
                  <a:moveTo>
                    <a:pt x="337812" y="121484"/>
                  </a:moveTo>
                  <a:cubicBezTo>
                    <a:pt x="390194" y="188577"/>
                    <a:pt x="378267" y="285430"/>
                    <a:pt x="311174" y="337812"/>
                  </a:cubicBezTo>
                  <a:cubicBezTo>
                    <a:pt x="244080" y="390193"/>
                    <a:pt x="147226" y="378267"/>
                    <a:pt x="94845" y="311173"/>
                  </a:cubicBezTo>
                  <a:cubicBezTo>
                    <a:pt x="42464" y="244080"/>
                    <a:pt x="54390" y="147226"/>
                    <a:pt x="121484" y="94845"/>
                  </a:cubicBezTo>
                  <a:cubicBezTo>
                    <a:pt x="188577" y="42464"/>
                    <a:pt x="285431" y="54390"/>
                    <a:pt x="337812" y="121484"/>
                  </a:cubicBezTo>
                  <a:close/>
                </a:path>
              </a:pathLst>
            </a:custGeom>
            <a:solidFill>
              <a:srgbClr val="2D6EA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12E2114-D1AA-E22F-3166-104E09DA939F}"/>
                </a:ext>
              </a:extLst>
            </p:cNvPr>
            <p:cNvSpPr/>
            <p:nvPr/>
          </p:nvSpPr>
          <p:spPr>
            <a:xfrm>
              <a:off x="11560343" y="1642446"/>
              <a:ext cx="38454" cy="38454"/>
            </a:xfrm>
            <a:custGeom>
              <a:avLst/>
              <a:gdLst>
                <a:gd name="connsiteX0" fmla="*/ 20534 w 38453"/>
                <a:gd name="connsiteY0" fmla="*/ 40223 h 38453"/>
                <a:gd name="connsiteX1" fmla="*/ 0 w 38453"/>
                <a:gd name="connsiteY1" fmla="*/ 13305 h 38453"/>
                <a:gd name="connsiteX2" fmla="*/ 22457 w 38453"/>
                <a:gd name="connsiteY2" fmla="*/ 0 h 38453"/>
                <a:gd name="connsiteX3" fmla="*/ 39300 w 38453"/>
                <a:gd name="connsiteY3" fmla="*/ 22072 h 38453"/>
                <a:gd name="connsiteX4" fmla="*/ 20534 w 38453"/>
                <a:gd name="connsiteY4" fmla="*/ 40223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3" h="38453">
                  <a:moveTo>
                    <a:pt x="20534" y="40223"/>
                  </a:moveTo>
                  <a:lnTo>
                    <a:pt x="0" y="13305"/>
                  </a:lnTo>
                  <a:lnTo>
                    <a:pt x="22457" y="0"/>
                  </a:lnTo>
                  <a:lnTo>
                    <a:pt x="39300" y="22072"/>
                  </a:lnTo>
                  <a:lnTo>
                    <a:pt x="20534" y="40223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59CFA07-2187-C539-6D15-17CCF40D3330}"/>
                </a:ext>
              </a:extLst>
            </p:cNvPr>
            <p:cNvSpPr/>
            <p:nvPr/>
          </p:nvSpPr>
          <p:spPr>
            <a:xfrm>
              <a:off x="11576570" y="1646138"/>
              <a:ext cx="15382" cy="23072"/>
            </a:xfrm>
            <a:custGeom>
              <a:avLst/>
              <a:gdLst>
                <a:gd name="connsiteX0" fmla="*/ 0 w 15381"/>
                <a:gd name="connsiteY0" fmla="*/ 0 h 23072"/>
                <a:gd name="connsiteX1" fmla="*/ 18996 w 15381"/>
                <a:gd name="connsiteY1" fmla="*/ 22303 h 23072"/>
                <a:gd name="connsiteX2" fmla="*/ 13536 w 15381"/>
                <a:gd name="connsiteY2" fmla="*/ 27687 h 23072"/>
                <a:gd name="connsiteX3" fmla="*/ 0 w 15381"/>
                <a:gd name="connsiteY3" fmla="*/ 0 h 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1" h="23072">
                  <a:moveTo>
                    <a:pt x="0" y="0"/>
                  </a:moveTo>
                  <a:lnTo>
                    <a:pt x="18996" y="22303"/>
                  </a:lnTo>
                  <a:lnTo>
                    <a:pt x="13536" y="27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E7572F9-B20C-9153-A62F-845A2AB725AA}"/>
                </a:ext>
              </a:extLst>
            </p:cNvPr>
            <p:cNvSpPr/>
            <p:nvPr/>
          </p:nvSpPr>
          <p:spPr>
            <a:xfrm>
              <a:off x="11531881" y="1508498"/>
              <a:ext cx="207651" cy="215341"/>
            </a:xfrm>
            <a:custGeom>
              <a:avLst/>
              <a:gdLst>
                <a:gd name="connsiteX0" fmla="*/ 99447 w 207650"/>
                <a:gd name="connsiteY0" fmla="*/ 360 h 215341"/>
                <a:gd name="connsiteX1" fmla="*/ 698 w 207650"/>
                <a:gd name="connsiteY1" fmla="*/ 77267 h 215341"/>
                <a:gd name="connsiteX2" fmla="*/ 652 w 207650"/>
                <a:gd name="connsiteY2" fmla="*/ 80530 h 215341"/>
                <a:gd name="connsiteX3" fmla="*/ 698 w 207650"/>
                <a:gd name="connsiteY3" fmla="*/ 80575 h 215341"/>
                <a:gd name="connsiteX4" fmla="*/ 107523 w 207650"/>
                <a:gd name="connsiteY4" fmla="*/ 217547 h 215341"/>
                <a:gd name="connsiteX5" fmla="*/ 110907 w 207650"/>
                <a:gd name="connsiteY5" fmla="*/ 217547 h 215341"/>
                <a:gd name="connsiteX6" fmla="*/ 209579 w 207650"/>
                <a:gd name="connsiteY6" fmla="*/ 140639 h 215341"/>
                <a:gd name="connsiteX7" fmla="*/ 210041 w 207650"/>
                <a:gd name="connsiteY7" fmla="*/ 137409 h 215341"/>
                <a:gd name="connsiteX8" fmla="*/ 102601 w 207650"/>
                <a:gd name="connsiteY8" fmla="*/ 1129 h 215341"/>
                <a:gd name="connsiteX9" fmla="*/ 99563 w 207650"/>
                <a:gd name="connsiteY9" fmla="*/ 291 h 215341"/>
                <a:gd name="connsiteX10" fmla="*/ 99447 w 207650"/>
                <a:gd name="connsiteY10" fmla="*/ 360 h 21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650" h="215341">
                  <a:moveTo>
                    <a:pt x="99447" y="360"/>
                  </a:moveTo>
                  <a:lnTo>
                    <a:pt x="698" y="77267"/>
                  </a:lnTo>
                  <a:cubicBezTo>
                    <a:pt x="-217" y="78157"/>
                    <a:pt x="-232" y="79617"/>
                    <a:pt x="652" y="80530"/>
                  </a:cubicBezTo>
                  <a:cubicBezTo>
                    <a:pt x="667" y="80545"/>
                    <a:pt x="683" y="80560"/>
                    <a:pt x="698" y="80575"/>
                  </a:cubicBezTo>
                  <a:lnTo>
                    <a:pt x="107523" y="217547"/>
                  </a:lnTo>
                  <a:cubicBezTo>
                    <a:pt x="108469" y="218447"/>
                    <a:pt x="109961" y="218447"/>
                    <a:pt x="110907" y="217547"/>
                  </a:cubicBezTo>
                  <a:lnTo>
                    <a:pt x="209579" y="140639"/>
                  </a:lnTo>
                  <a:cubicBezTo>
                    <a:pt x="210602" y="139878"/>
                    <a:pt x="210802" y="138432"/>
                    <a:pt x="210041" y="137409"/>
                  </a:cubicBezTo>
                  <a:lnTo>
                    <a:pt x="102601" y="1129"/>
                  </a:lnTo>
                  <a:cubicBezTo>
                    <a:pt x="101993" y="58"/>
                    <a:pt x="100632" y="-317"/>
                    <a:pt x="99563" y="291"/>
                  </a:cubicBezTo>
                  <a:cubicBezTo>
                    <a:pt x="99524" y="313"/>
                    <a:pt x="99486" y="336"/>
                    <a:pt x="99447" y="360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A3C29E3-1B27-4566-3652-61C72A012365}"/>
                </a:ext>
              </a:extLst>
            </p:cNvPr>
            <p:cNvSpPr/>
            <p:nvPr/>
          </p:nvSpPr>
          <p:spPr>
            <a:xfrm>
              <a:off x="11543346" y="1508187"/>
              <a:ext cx="192269" cy="207650"/>
            </a:xfrm>
            <a:custGeom>
              <a:avLst/>
              <a:gdLst>
                <a:gd name="connsiteX0" fmla="*/ 88213 w 192268"/>
                <a:gd name="connsiteY0" fmla="*/ 441 h 207650"/>
                <a:gd name="connsiteX1" fmla="*/ 0 w 192268"/>
                <a:gd name="connsiteY1" fmla="*/ 69273 h 207650"/>
                <a:gd name="connsiteX2" fmla="*/ 109593 w 192268"/>
                <a:gd name="connsiteY2" fmla="*/ 210013 h 207650"/>
                <a:gd name="connsiteX3" fmla="*/ 197806 w 192268"/>
                <a:gd name="connsiteY3" fmla="*/ 140797 h 207650"/>
                <a:gd name="connsiteX4" fmla="*/ 198191 w 192268"/>
                <a:gd name="connsiteY4" fmla="*/ 137797 h 207650"/>
                <a:gd name="connsiteX5" fmla="*/ 91212 w 192268"/>
                <a:gd name="connsiteY5" fmla="*/ 825 h 207650"/>
                <a:gd name="connsiteX6" fmla="*/ 88213 w 192268"/>
                <a:gd name="connsiteY6" fmla="*/ 441 h 20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68" h="207650">
                  <a:moveTo>
                    <a:pt x="88213" y="441"/>
                  </a:moveTo>
                  <a:lnTo>
                    <a:pt x="0" y="69273"/>
                  </a:lnTo>
                  <a:lnTo>
                    <a:pt x="109593" y="210013"/>
                  </a:lnTo>
                  <a:lnTo>
                    <a:pt x="197806" y="140797"/>
                  </a:lnTo>
                  <a:cubicBezTo>
                    <a:pt x="198729" y="140074"/>
                    <a:pt x="198906" y="138736"/>
                    <a:pt x="198191" y="137797"/>
                  </a:cubicBezTo>
                  <a:lnTo>
                    <a:pt x="91212" y="825"/>
                  </a:lnTo>
                  <a:cubicBezTo>
                    <a:pt x="90489" y="-102"/>
                    <a:pt x="89151" y="-273"/>
                    <a:pt x="88213" y="441"/>
                  </a:cubicBezTo>
                  <a:close/>
                </a:path>
              </a:pathLst>
            </a:custGeom>
            <a:solidFill>
              <a:srgbClr val="A3A3A3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5E5F2FD-E02D-1506-5B65-AA77D4141563}"/>
                </a:ext>
              </a:extLst>
            </p:cNvPr>
            <p:cNvSpPr/>
            <p:nvPr/>
          </p:nvSpPr>
          <p:spPr>
            <a:xfrm>
              <a:off x="11550949" y="1514042"/>
              <a:ext cx="184578" cy="192269"/>
            </a:xfrm>
            <a:custGeom>
              <a:avLst/>
              <a:gdLst>
                <a:gd name="connsiteX0" fmla="*/ 0 w 184578"/>
                <a:gd name="connsiteY0" fmla="*/ 63230 h 192268"/>
                <a:gd name="connsiteX1" fmla="*/ 80989 w 184578"/>
                <a:gd name="connsiteY1" fmla="*/ 0 h 192268"/>
                <a:gd name="connsiteX2" fmla="*/ 185016 w 184578"/>
                <a:gd name="connsiteY2" fmla="*/ 133244 h 192268"/>
                <a:gd name="connsiteX3" fmla="*/ 104027 w 184578"/>
                <a:gd name="connsiteY3" fmla="*/ 196474 h 19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78" h="192268">
                  <a:moveTo>
                    <a:pt x="0" y="63230"/>
                  </a:moveTo>
                  <a:lnTo>
                    <a:pt x="80989" y="0"/>
                  </a:lnTo>
                  <a:lnTo>
                    <a:pt x="185016" y="133244"/>
                  </a:lnTo>
                  <a:lnTo>
                    <a:pt x="104027" y="196474"/>
                  </a:lnTo>
                  <a:close/>
                </a:path>
              </a:pathLst>
            </a:custGeom>
            <a:solidFill>
              <a:srgbClr val="2D6EAA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DD7A2B-8592-A0C2-5323-195FE36107BE}"/>
                </a:ext>
              </a:extLst>
            </p:cNvPr>
            <p:cNvSpPr/>
            <p:nvPr/>
          </p:nvSpPr>
          <p:spPr>
            <a:xfrm>
              <a:off x="11549748" y="1646131"/>
              <a:ext cx="38454" cy="46145"/>
            </a:xfrm>
            <a:custGeom>
              <a:avLst/>
              <a:gdLst>
                <a:gd name="connsiteX0" fmla="*/ 7335 w 38453"/>
                <a:gd name="connsiteY0" fmla="*/ 0 h 46144"/>
                <a:gd name="connsiteX1" fmla="*/ 40275 w 38453"/>
                <a:gd name="connsiteY1" fmla="*/ 42192 h 46144"/>
                <a:gd name="connsiteX2" fmla="*/ 32940 w 38453"/>
                <a:gd name="connsiteY2" fmla="*/ 47919 h 46144"/>
                <a:gd name="connsiteX3" fmla="*/ 0 w 38453"/>
                <a:gd name="connsiteY3" fmla="*/ 5727 h 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53" h="46144">
                  <a:moveTo>
                    <a:pt x="7335" y="0"/>
                  </a:moveTo>
                  <a:lnTo>
                    <a:pt x="40275" y="42192"/>
                  </a:lnTo>
                  <a:lnTo>
                    <a:pt x="32940" y="47919"/>
                  </a:lnTo>
                  <a:lnTo>
                    <a:pt x="0" y="5727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3C8FDF8-9F31-F19C-1C23-7489A5F30620}"/>
                </a:ext>
              </a:extLst>
            </p:cNvPr>
            <p:cNvSpPr/>
            <p:nvPr/>
          </p:nvSpPr>
          <p:spPr>
            <a:xfrm>
              <a:off x="11625250" y="1514126"/>
              <a:ext cx="107671" cy="138434"/>
            </a:xfrm>
            <a:custGeom>
              <a:avLst/>
              <a:gdLst>
                <a:gd name="connsiteX0" fmla="*/ 6850 w 107670"/>
                <a:gd name="connsiteY0" fmla="*/ 0 h 138433"/>
                <a:gd name="connsiteX1" fmla="*/ 110877 w 107670"/>
                <a:gd name="connsiteY1" fmla="*/ 133244 h 138433"/>
                <a:gd name="connsiteX2" fmla="*/ 104027 w 107670"/>
                <a:gd name="connsiteY2" fmla="*/ 138592 h 138433"/>
                <a:gd name="connsiteX3" fmla="*/ 0 w 107670"/>
                <a:gd name="connsiteY3" fmla="*/ 5348 h 13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70" h="138433">
                  <a:moveTo>
                    <a:pt x="6850" y="0"/>
                  </a:moveTo>
                  <a:lnTo>
                    <a:pt x="110877" y="133244"/>
                  </a:lnTo>
                  <a:lnTo>
                    <a:pt x="104027" y="138592"/>
                  </a:lnTo>
                  <a:lnTo>
                    <a:pt x="0" y="5348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52E79D6-D8DD-4EF5-081A-56411C72CB83}"/>
                </a:ext>
              </a:extLst>
            </p:cNvPr>
            <p:cNvSpPr/>
            <p:nvPr/>
          </p:nvSpPr>
          <p:spPr>
            <a:xfrm>
              <a:off x="11695883" y="1603662"/>
              <a:ext cx="30763" cy="38454"/>
            </a:xfrm>
            <a:custGeom>
              <a:avLst/>
              <a:gdLst>
                <a:gd name="connsiteX0" fmla="*/ 3395 w 30763"/>
                <a:gd name="connsiteY0" fmla="*/ 0 h 38453"/>
                <a:gd name="connsiteX1" fmla="*/ 36098 w 30763"/>
                <a:gd name="connsiteY1" fmla="*/ 41889 h 38453"/>
                <a:gd name="connsiteX2" fmla="*/ 32704 w 30763"/>
                <a:gd name="connsiteY2" fmla="*/ 44539 h 38453"/>
                <a:gd name="connsiteX3" fmla="*/ 0 w 30763"/>
                <a:gd name="connsiteY3" fmla="*/ 2650 h 3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3" h="38453">
                  <a:moveTo>
                    <a:pt x="3395" y="0"/>
                  </a:moveTo>
                  <a:lnTo>
                    <a:pt x="36098" y="41889"/>
                  </a:lnTo>
                  <a:lnTo>
                    <a:pt x="32704" y="44539"/>
                  </a:lnTo>
                  <a:lnTo>
                    <a:pt x="0" y="2650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5FDD6FD-7FD2-2994-F489-B0A4C1A91C87}"/>
                </a:ext>
              </a:extLst>
            </p:cNvPr>
            <p:cNvSpPr/>
            <p:nvPr/>
          </p:nvSpPr>
          <p:spPr>
            <a:xfrm>
              <a:off x="11727694" y="1643215"/>
              <a:ext cx="7691" cy="7691"/>
            </a:xfrm>
            <a:custGeom>
              <a:avLst/>
              <a:gdLst>
                <a:gd name="connsiteX0" fmla="*/ 77 w 0"/>
                <a:gd name="connsiteY0" fmla="*/ 0 h 0"/>
                <a:gd name="connsiteX1" fmla="*/ 1692 w 0"/>
                <a:gd name="connsiteY1" fmla="*/ 2153 h 0"/>
                <a:gd name="connsiteX2" fmla="*/ 0 w 0"/>
                <a:gd name="connsiteY2" fmla="*/ 1769 h 0"/>
                <a:gd name="connsiteX3" fmla="*/ 7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7" y="0"/>
                  </a:moveTo>
                  <a:lnTo>
                    <a:pt x="1692" y="2153"/>
                  </a:lnTo>
                  <a:lnTo>
                    <a:pt x="0" y="176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CF3724D-07A8-9589-E43E-7214960D69F2}"/>
                </a:ext>
              </a:extLst>
            </p:cNvPr>
            <p:cNvSpPr/>
            <p:nvPr/>
          </p:nvSpPr>
          <p:spPr>
            <a:xfrm>
              <a:off x="11724694" y="1640613"/>
              <a:ext cx="7691" cy="7691"/>
            </a:xfrm>
            <a:custGeom>
              <a:avLst/>
              <a:gdLst>
                <a:gd name="connsiteX0" fmla="*/ 0 w 0"/>
                <a:gd name="connsiteY0" fmla="*/ 2177 h 0"/>
                <a:gd name="connsiteX1" fmla="*/ 2788 w 0"/>
                <a:gd name="connsiteY1" fmla="*/ 0 h 0"/>
                <a:gd name="connsiteX2" fmla="*/ 2930 w 0"/>
                <a:gd name="connsiteY2" fmla="*/ 182 h 0"/>
                <a:gd name="connsiteX3" fmla="*/ 142 w 0"/>
                <a:gd name="connsiteY3" fmla="*/ 23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177"/>
                  </a:moveTo>
                  <a:lnTo>
                    <a:pt x="2788" y="0"/>
                  </a:lnTo>
                  <a:lnTo>
                    <a:pt x="2930" y="182"/>
                  </a:lnTo>
                  <a:lnTo>
                    <a:pt x="142" y="2359"/>
                  </a:ln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C22A538-F267-E389-B611-83981E87D794}"/>
                </a:ext>
              </a:extLst>
            </p:cNvPr>
            <p:cNvSpPr/>
            <p:nvPr/>
          </p:nvSpPr>
          <p:spPr>
            <a:xfrm>
              <a:off x="11630174" y="1519932"/>
              <a:ext cx="7691" cy="7691"/>
            </a:xfrm>
            <a:custGeom>
              <a:avLst/>
              <a:gdLst>
                <a:gd name="connsiteX0" fmla="*/ 4615 w 0"/>
                <a:gd name="connsiteY0" fmla="*/ 5077 h 0"/>
                <a:gd name="connsiteX1" fmla="*/ 616 w 0"/>
                <a:gd name="connsiteY1" fmla="*/ 4616 h 0"/>
                <a:gd name="connsiteX2" fmla="*/ 1077 w 0"/>
                <a:gd name="connsiteY2" fmla="*/ 616 h 0"/>
                <a:gd name="connsiteX3" fmla="*/ 5077 w 0"/>
                <a:gd name="connsiteY3" fmla="*/ 1078 h 0"/>
                <a:gd name="connsiteX4" fmla="*/ 4615 w 0"/>
                <a:gd name="connsiteY4" fmla="*/ 50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615" y="5077"/>
                  </a:moveTo>
                  <a:cubicBezTo>
                    <a:pt x="3385" y="6054"/>
                    <a:pt x="1593" y="5848"/>
                    <a:pt x="616" y="4616"/>
                  </a:cubicBezTo>
                  <a:cubicBezTo>
                    <a:pt x="-361" y="3384"/>
                    <a:pt x="-153" y="1593"/>
                    <a:pt x="1077" y="616"/>
                  </a:cubicBezTo>
                  <a:cubicBezTo>
                    <a:pt x="2308" y="-360"/>
                    <a:pt x="4100" y="-154"/>
                    <a:pt x="5077" y="1078"/>
                  </a:cubicBezTo>
                  <a:cubicBezTo>
                    <a:pt x="6053" y="2310"/>
                    <a:pt x="5846" y="4100"/>
                    <a:pt x="4615" y="5077"/>
                  </a:cubicBezTo>
                  <a:close/>
                </a:path>
              </a:pathLst>
            </a:custGeom>
            <a:solidFill>
              <a:srgbClr val="FFFFFF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0EA149-8EF1-8335-780F-EA22C68D1BB4}"/>
                </a:ext>
              </a:extLst>
            </p:cNvPr>
            <p:cNvSpPr/>
            <p:nvPr/>
          </p:nvSpPr>
          <p:spPr>
            <a:xfrm>
              <a:off x="11295934" y="2926110"/>
              <a:ext cx="76908" cy="84598"/>
            </a:xfrm>
            <a:custGeom>
              <a:avLst/>
              <a:gdLst>
                <a:gd name="connsiteX0" fmla="*/ 82291 w 76907"/>
                <a:gd name="connsiteY0" fmla="*/ 42299 h 84598"/>
                <a:gd name="connsiteX1" fmla="*/ 41146 w 76907"/>
                <a:gd name="connsiteY1" fmla="*/ 84598 h 84598"/>
                <a:gd name="connsiteX2" fmla="*/ 0 w 76907"/>
                <a:gd name="connsiteY2" fmla="*/ 42299 h 84598"/>
                <a:gd name="connsiteX3" fmla="*/ 41146 w 76907"/>
                <a:gd name="connsiteY3" fmla="*/ 0 h 84598"/>
                <a:gd name="connsiteX4" fmla="*/ 82291 w 76907"/>
                <a:gd name="connsiteY4" fmla="*/ 42299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7" h="84598">
                  <a:moveTo>
                    <a:pt x="82291" y="42299"/>
                  </a:moveTo>
                  <a:cubicBezTo>
                    <a:pt x="82291" y="65660"/>
                    <a:pt x="63870" y="84598"/>
                    <a:pt x="41146" y="84598"/>
                  </a:cubicBezTo>
                  <a:cubicBezTo>
                    <a:pt x="18421" y="84598"/>
                    <a:pt x="0" y="65660"/>
                    <a:pt x="0" y="42299"/>
                  </a:cubicBezTo>
                  <a:cubicBezTo>
                    <a:pt x="0" y="18938"/>
                    <a:pt x="18421" y="0"/>
                    <a:pt x="41146" y="0"/>
                  </a:cubicBezTo>
                  <a:cubicBezTo>
                    <a:pt x="63870" y="0"/>
                    <a:pt x="82291" y="18938"/>
                    <a:pt x="82291" y="42299"/>
                  </a:cubicBezTo>
                  <a:close/>
                </a:path>
              </a:pathLst>
            </a:custGeom>
            <a:solidFill>
              <a:srgbClr val="EAAB5E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627BD2-0D9D-FB37-1F29-F66E2140DD6B}"/>
                </a:ext>
              </a:extLst>
            </p:cNvPr>
            <p:cNvSpPr/>
            <p:nvPr/>
          </p:nvSpPr>
          <p:spPr>
            <a:xfrm>
              <a:off x="10220976" y="3180902"/>
              <a:ext cx="153815" cy="153815"/>
            </a:xfrm>
            <a:custGeom>
              <a:avLst/>
              <a:gdLst>
                <a:gd name="connsiteX0" fmla="*/ 113461 w 153815"/>
                <a:gd name="connsiteY0" fmla="*/ 34088 h 153815"/>
                <a:gd name="connsiteX1" fmla="*/ 124658 w 153815"/>
                <a:gd name="connsiteY1" fmla="*/ 113461 h 153815"/>
                <a:gd name="connsiteX2" fmla="*/ 45285 w 153815"/>
                <a:gd name="connsiteY2" fmla="*/ 124658 h 153815"/>
                <a:gd name="connsiteX3" fmla="*/ 34088 w 153815"/>
                <a:gd name="connsiteY3" fmla="*/ 45285 h 153815"/>
                <a:gd name="connsiteX4" fmla="*/ 113461 w 153815"/>
                <a:gd name="connsiteY4" fmla="*/ 34088 h 15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15" h="153815">
                  <a:moveTo>
                    <a:pt x="113461" y="34088"/>
                  </a:moveTo>
                  <a:cubicBezTo>
                    <a:pt x="138471" y="52914"/>
                    <a:pt x="143484" y="88450"/>
                    <a:pt x="124658" y="113461"/>
                  </a:cubicBezTo>
                  <a:cubicBezTo>
                    <a:pt x="105832" y="138471"/>
                    <a:pt x="70296" y="143484"/>
                    <a:pt x="45285" y="124658"/>
                  </a:cubicBezTo>
                  <a:cubicBezTo>
                    <a:pt x="20275" y="105832"/>
                    <a:pt x="15262" y="70296"/>
                    <a:pt x="34088" y="45285"/>
                  </a:cubicBezTo>
                  <a:cubicBezTo>
                    <a:pt x="52914" y="20275"/>
                    <a:pt x="88450" y="15262"/>
                    <a:pt x="113461" y="34088"/>
                  </a:cubicBezTo>
                  <a:close/>
                </a:path>
              </a:pathLst>
            </a:custGeom>
            <a:solidFill>
              <a:srgbClr val="C97B7B"/>
            </a:solidFill>
            <a:ln w="7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0E193D5-8925-82EF-3B6E-2D6BD791995C}"/>
              </a:ext>
            </a:extLst>
          </p:cNvPr>
          <p:cNvSpPr txBox="1"/>
          <p:nvPr/>
        </p:nvSpPr>
        <p:spPr>
          <a:xfrm>
            <a:off x="541364" y="1060576"/>
            <a:ext cx="4115273" cy="5835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2000">
                <a:solidFill>
                  <a:srgbClr val="A52323"/>
                </a:solidFill>
                <a:latin typeface="+mj-lt"/>
              </a:rPr>
              <a:t>Audit report </a:t>
            </a:r>
            <a:r>
              <a:rPr lang="pl-PL" sz="2000" err="1">
                <a:solidFill>
                  <a:srgbClr val="A52323"/>
                </a:solidFill>
                <a:latin typeface="+mj-lt"/>
              </a:rPr>
              <a:t>will</a:t>
            </a:r>
            <a:r>
              <a:rPr lang="pl-PL" sz="2000">
                <a:solidFill>
                  <a:srgbClr val="A52323"/>
                </a:solidFill>
                <a:latin typeface="+mj-lt"/>
              </a:rPr>
              <a:t> be </a:t>
            </a:r>
            <a:r>
              <a:rPr lang="pl-PL" sz="2000" err="1">
                <a:solidFill>
                  <a:srgbClr val="A52323"/>
                </a:solidFill>
                <a:latin typeface="+mj-lt"/>
              </a:rPr>
              <a:t>done</a:t>
            </a:r>
            <a:r>
              <a:rPr lang="pl-PL" sz="2000">
                <a:solidFill>
                  <a:srgbClr val="A52323"/>
                </a:solidFill>
                <a:latin typeface="+mj-lt"/>
              </a:rPr>
              <a:t> in the Excel and PDF version</a:t>
            </a:r>
            <a:r>
              <a:rPr lang="pl-PL" sz="200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97AA3-2286-5470-21A8-771D340F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2045855"/>
            <a:ext cx="11430001" cy="485335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661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DLZ Widescreen">
  <a:themeElements>
    <a:clrScheme name="MDLZ">
      <a:dk1>
        <a:srgbClr val="666666"/>
      </a:dk1>
      <a:lt1>
        <a:sysClr val="window" lastClr="FFFFFF"/>
      </a:lt1>
      <a:dk2>
        <a:srgbClr val="000000"/>
      </a:dk2>
      <a:lt2>
        <a:srgbClr val="DDDDDD"/>
      </a:lt2>
      <a:accent1>
        <a:srgbClr val="4F2170"/>
      </a:accent1>
      <a:accent2>
        <a:srgbClr val="E18719"/>
      </a:accent2>
      <a:accent3>
        <a:srgbClr val="287819"/>
      </a:accent3>
      <a:accent4>
        <a:srgbClr val="623E23"/>
      </a:accent4>
      <a:accent5>
        <a:srgbClr val="A52323"/>
      </a:accent5>
      <a:accent6>
        <a:srgbClr val="2D6EAA"/>
      </a:accent6>
      <a:hlink>
        <a:srgbClr val="4F2170"/>
      </a:hlink>
      <a:folHlink>
        <a:srgbClr val="777777"/>
      </a:folHlink>
    </a:clrScheme>
    <a:fontScheme name="MDLZ and Calibri">
      <a:majorFont>
        <a:latin typeface="MDLZ BITE 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mtClean="0"/>
        </a:defPPr>
      </a:lstStyle>
    </a:txDef>
  </a:objectDefaults>
  <a:extraClrSchemeLst/>
  <a:custClrLst>
    <a:custClr name="MDLZ WORLD">
      <a:srgbClr val="4F2170"/>
    </a:custClr>
    <a:custClr name="GOLDEN WHEAT">
      <a:srgbClr val="E18719"/>
    </a:custClr>
    <a:custClr name="GO GREEN">
      <a:srgbClr val="287819"/>
    </a:custClr>
    <a:custClr name="COCOA BROWN">
      <a:srgbClr val="623E23"/>
    </a:custClr>
    <a:custClr name="TASTY RED">
      <a:srgbClr val="A52323"/>
    </a:custClr>
    <a:custClr name="COOL BLUE">
      <a:srgbClr val="2D6EAA"/>
    </a:custClr>
    <a:custClr name="SUNNY GRAIN">
      <a:srgbClr val="E6AF23"/>
    </a:custClr>
    <a:custClr name="COOL GREY">
      <a:srgbClr val="666666"/>
    </a:custClr>
    <a:custClr name=" ">
      <a:srgbClr val="FFFFFF"/>
    </a:custClr>
    <a:custClr name=" ">
      <a:srgbClr val="FFFFFF"/>
    </a:custClr>
    <a:custClr name="MDLZ WORLD LIGHTER">
      <a:srgbClr val="724D8D"/>
    </a:custClr>
    <a:custClr name="GOLDEN WHEAT LIGHTER">
      <a:srgbClr val="EAAB5E"/>
    </a:custClr>
    <a:custClr name="GO GREEN LIGHTER">
      <a:srgbClr val="73A769"/>
    </a:custClr>
    <a:custClr name="COCOA BROWN LIGHTER">
      <a:srgbClr val="93785F"/>
    </a:custClr>
    <a:custClr name="TASTY RED LIGHTER">
      <a:srgbClr val="C97B7B"/>
    </a:custClr>
    <a:custClr name="COOL BLUE LIGHTER">
      <a:srgbClr val="81A8CC"/>
    </a:custClr>
    <a:custClr name="SUNNY GRAIN LIGHTER">
      <a:srgbClr val="EDC765"/>
    </a:custClr>
    <a:custClr name="COOL GREY LIGHTER">
      <a:srgbClr val="858585"/>
    </a:custClr>
    <a:custClr name=" ">
      <a:srgbClr val="FFFFFF"/>
    </a:custClr>
    <a:custClr name=" ">
      <a:srgbClr val="FFFFFF"/>
    </a:custClr>
    <a:custClr name="MDLZ WORLD LIGHTEST">
      <a:srgbClr val="957AA9"/>
    </a:custClr>
    <a:custClr name="GOLDEN WHEAT LIGHTEST">
      <a:srgbClr val="F3CFA3"/>
    </a:custClr>
    <a:custClr name="GO GREEN LIGHTEST">
      <a:srgbClr val="B4D0AF"/>
    </a:custClr>
    <a:custClr name="COCOA BROWN LIGHTEST">
      <a:srgbClr val="BEADA0"/>
    </a:custClr>
    <a:custClr name="TASTY RED LIGHTEST">
      <a:srgbClr val="E4BDBD"/>
    </a:custClr>
    <a:custClr name="COOL BLUE LIGHTEST">
      <a:srgbClr val="ABC5DD"/>
    </a:custClr>
    <a:custClr name="SUNNY GRAIN LIGHTEST">
      <a:srgbClr val="F4DB9C"/>
    </a:custClr>
    <a:custClr name="COOL GREY LIGHTEST">
      <a:srgbClr val="A3A3A3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DLZ_Widescreen.potx [Read-Only]" id="{AC82A2D4-F365-4A5B-96CE-898BD54CB1D5}" vid="{C583DDE4-14A5-4ABC-A40D-E4F10B796F79}"/>
    </a:ext>
  </a:extLst>
</a:theme>
</file>

<file path=ppt/theme/theme3.xml><?xml version="1.0" encoding="utf-8"?>
<a:theme xmlns:a="http://schemas.openxmlformats.org/drawingml/2006/main" name="1_MDLZ Widescreen">
  <a:themeElements>
    <a:clrScheme name="MDLZ">
      <a:dk1>
        <a:srgbClr val="666666"/>
      </a:dk1>
      <a:lt1>
        <a:sysClr val="window" lastClr="FFFFFF"/>
      </a:lt1>
      <a:dk2>
        <a:srgbClr val="000000"/>
      </a:dk2>
      <a:lt2>
        <a:srgbClr val="DDDDDD"/>
      </a:lt2>
      <a:accent1>
        <a:srgbClr val="4F2170"/>
      </a:accent1>
      <a:accent2>
        <a:srgbClr val="E18719"/>
      </a:accent2>
      <a:accent3>
        <a:srgbClr val="287819"/>
      </a:accent3>
      <a:accent4>
        <a:srgbClr val="623E23"/>
      </a:accent4>
      <a:accent5>
        <a:srgbClr val="A52323"/>
      </a:accent5>
      <a:accent6>
        <a:srgbClr val="2D6EAA"/>
      </a:accent6>
      <a:hlink>
        <a:srgbClr val="4F2170"/>
      </a:hlink>
      <a:folHlink>
        <a:srgbClr val="777777"/>
      </a:folHlink>
    </a:clrScheme>
    <a:fontScheme name="MDLZ and Calibri">
      <a:majorFont>
        <a:latin typeface="MDLZ BITE 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mtClean="0"/>
        </a:defPPr>
      </a:lstStyle>
    </a:txDef>
  </a:objectDefaults>
  <a:extraClrSchemeLst/>
  <a:custClrLst>
    <a:custClr name="MDLZ WORLD">
      <a:srgbClr val="4F2170"/>
    </a:custClr>
    <a:custClr name="GOLDEN WHEAT">
      <a:srgbClr val="E18719"/>
    </a:custClr>
    <a:custClr name="GO GREEN">
      <a:srgbClr val="287819"/>
    </a:custClr>
    <a:custClr name="COCOA BROWN">
      <a:srgbClr val="623E23"/>
    </a:custClr>
    <a:custClr name="TASTY RED">
      <a:srgbClr val="A52323"/>
    </a:custClr>
    <a:custClr name="COOL BLUE">
      <a:srgbClr val="2D6EAA"/>
    </a:custClr>
    <a:custClr name="SUNNY GRAIN">
      <a:srgbClr val="E6AF23"/>
    </a:custClr>
    <a:custClr name="COOL GREY">
      <a:srgbClr val="666666"/>
    </a:custClr>
    <a:custClr name=" ">
      <a:srgbClr val="FFFFFF"/>
    </a:custClr>
    <a:custClr name=" ">
      <a:srgbClr val="FFFFFF"/>
    </a:custClr>
    <a:custClr name="MDLZ WORLD LIGHTER">
      <a:srgbClr val="724D8D"/>
    </a:custClr>
    <a:custClr name="GOLDEN WHEAT LIGHTER">
      <a:srgbClr val="EAAB5E"/>
    </a:custClr>
    <a:custClr name="GO GREEN LIGHTER">
      <a:srgbClr val="73A769"/>
    </a:custClr>
    <a:custClr name="COCOA BROWN LIGHTER">
      <a:srgbClr val="93785F"/>
    </a:custClr>
    <a:custClr name="TASTY RED LIGHTER">
      <a:srgbClr val="C97B7B"/>
    </a:custClr>
    <a:custClr name="COOL BLUE LIGHTER">
      <a:srgbClr val="81A8CC"/>
    </a:custClr>
    <a:custClr name="SUNNY GRAIN LIGHTER">
      <a:srgbClr val="EDC765"/>
    </a:custClr>
    <a:custClr name="COOL GREY LIGHTER">
      <a:srgbClr val="858585"/>
    </a:custClr>
    <a:custClr name=" ">
      <a:srgbClr val="FFFFFF"/>
    </a:custClr>
    <a:custClr name=" ">
      <a:srgbClr val="FFFFFF"/>
    </a:custClr>
    <a:custClr name="MDLZ WORLD LIGHTEST">
      <a:srgbClr val="957AA9"/>
    </a:custClr>
    <a:custClr name="GOLDEN WHEAT LIGHTEST">
      <a:srgbClr val="F3CFA3"/>
    </a:custClr>
    <a:custClr name="GO GREEN LIGHTEST">
      <a:srgbClr val="B4D0AF"/>
    </a:custClr>
    <a:custClr name="COCOA BROWN LIGHTEST">
      <a:srgbClr val="BEADA0"/>
    </a:custClr>
    <a:custClr name="TASTY RED LIGHTEST">
      <a:srgbClr val="E4BDBD"/>
    </a:custClr>
    <a:custClr name="COOL BLUE LIGHTEST">
      <a:srgbClr val="ABC5DD"/>
    </a:custClr>
    <a:custClr name="SUNNY GRAIN LIGHTEST">
      <a:srgbClr val="F4DB9C"/>
    </a:custClr>
    <a:custClr name="COOL GREY LIGHTEST">
      <a:srgbClr val="A3A3A3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DLZ_Widescreen.potx" id="{BCA8ABF2-666B-422D-AAEE-EB9FCF85AE21}" vid="{D602B769-5CAD-4414-8A6C-56F1EFC6CF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97b8a8d-5f3c-4193-8680-60a4d695ab07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07074C0CDEC43BE7D182B27843A06" ma:contentTypeVersion="26" ma:contentTypeDescription="Create a new document." ma:contentTypeScope="" ma:versionID="38d8ba2949de7b3e8dca5377d4be41e6">
  <xsd:schema xmlns:xsd="http://www.w3.org/2001/XMLSchema" xmlns:xs="http://www.w3.org/2001/XMLSchema" xmlns:p="http://schemas.microsoft.com/office/2006/metadata/properties" xmlns:ns1="http://schemas.microsoft.com/sharepoint/v3" xmlns:ns2="5c801c27-1a67-42b9-b7e9-5cda40cc31e5" xmlns:ns3="40e2d706-dad8-4828-ad56-ad47ab813b37" xmlns:ns4="96a36ea7-81fe-4e16-9844-90a184a6a39f" xmlns:ns5="http://schemas.microsoft.com/sharepoint/v4" targetNamespace="http://schemas.microsoft.com/office/2006/metadata/properties" ma:root="true" ma:fieldsID="cfef0ed04b67333a08d4c60d4da5198d" ns1:_="" ns2:_="" ns3:_="" ns4:_="" ns5:_="">
    <xsd:import namespace="http://schemas.microsoft.com/sharepoint/v3"/>
    <xsd:import namespace="5c801c27-1a67-42b9-b7e9-5cda40cc31e5"/>
    <xsd:import namespace="40e2d706-dad8-4828-ad56-ad47ab813b37"/>
    <xsd:import namespace="96a36ea7-81fe-4e16-9844-90a184a6a39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ArchiverLinkFileType" minOccurs="0"/>
                <xsd:element ref="ns5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6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7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01c27-1a67-42b9-b7e9-5cda40cc31e5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125d2f3-453e-47e4-b153-a8c3846f5e1c}" ma:internalName="TaxCatchAll" ma:showField="CatchAllData" ma:web="96a36ea7-81fe-4e16-9844-90a184a6a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125d2f3-453e-47e4-b153-a8c3846f5e1c}" ma:internalName="TaxCatchAllLabel" ma:readOnly="true" ma:showField="CatchAllDataLabel" ma:web="96a36ea7-81fe-4e16-9844-90a184a6a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2d706-dad8-4828-ad56-ad47ab813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7b8a8d-5f3c-4193-8680-60a4d695ab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ArchiverLinkFileType" ma:index="24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36ea7-81fe-4e16-9844-90a184a6a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5c801c27-1a67-42b9-b7e9-5cda40cc31e5" xsi:nil="true"/>
    <lcf76f155ced4ddcb4097134ff3c332f xmlns="40e2d706-dad8-4828-ad56-ad47ab813b37">
      <Terms xmlns="http://schemas.microsoft.com/office/infopath/2007/PartnerControls"/>
    </lcf76f155ced4ddcb4097134ff3c332f>
    <ArchiverLinkFileType xmlns="40e2d706-dad8-4828-ad56-ad47ab813b37" xsi:nil="true"/>
    <SharedWithUsers xmlns="96a36ea7-81fe-4e16-9844-90a184a6a39f">
      <UserInfo>
        <DisplayName/>
        <AccountId xsi:nil="true"/>
        <AccountType/>
      </UserInfo>
    </SharedWithUsers>
    <_vti_ItemDeclaredRecord xmlns="http://schemas.microsoft.com/sharepoint/v3" xsi:nil="true"/>
    <_vti_ItemHoldRecordStatu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3F40A3-5E92-4B2F-B6E0-6634D92C1F6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9903BCA-2A59-4250-9476-6EA27073E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801c27-1a67-42b9-b7e9-5cda40cc31e5"/>
    <ds:schemaRef ds:uri="40e2d706-dad8-4828-ad56-ad47ab813b37"/>
    <ds:schemaRef ds:uri="96a36ea7-81fe-4e16-9844-90a184a6a39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0D663E-9E49-49FF-BBB4-C9BC69871EA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20AAC46-CE10-4BE9-A519-2F1E42356337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40e2d706-dad8-4828-ad56-ad47ab813b37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96a36ea7-81fe-4e16-9844-90a184a6a39f"/>
    <ds:schemaRef ds:uri="http://schemas.microsoft.com/office/2006/documentManagement/types"/>
    <ds:schemaRef ds:uri="5c801c27-1a67-42b9-b7e9-5cda40cc31e5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9324442-4656-4fca-b26e-099b64ea741e}" enabled="1" method="Standard" siteId="{18a01ad8-9727-498a-a47d-17374c6fd9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Widescreen</PresentationFormat>
  <Paragraphs>147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MDLZ BITE TYPE</vt:lpstr>
      <vt:lpstr>Office Theme</vt:lpstr>
      <vt:lpstr>MDLZ Widescreen</vt:lpstr>
      <vt:lpstr>1_MDLZ Widescreen</vt:lpstr>
      <vt:lpstr>Global licensing   from - to</vt:lpstr>
      <vt:lpstr>Global Licensing                                     quality policy changes</vt:lpstr>
      <vt:lpstr>Global Licensing                                     quality policy changes</vt:lpstr>
      <vt:lpstr>Global Licensing                                    Questionnaire changes</vt:lpstr>
      <vt:lpstr>Audit process</vt:lpstr>
      <vt:lpstr>Global Licensing                                    onsite audit changes</vt:lpstr>
      <vt:lpstr>From - to</vt:lpstr>
      <vt:lpstr>Global licensing audit process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Apostolou, Irene</dc:creator>
  <cp:lastModifiedBy>Gadre, Vandana A</cp:lastModifiedBy>
  <cp:revision>2</cp:revision>
  <dcterms:created xsi:type="dcterms:W3CDTF">2023-06-15T15:41:40Z</dcterms:created>
  <dcterms:modified xsi:type="dcterms:W3CDTF">2025-12-04T12:44:25Z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0x0101005AE07074C0CDEC43BE7D182B27843A06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Theme:8\MDLZ Widescreen:8\1_MDLZ Widescreen:8\2_MDLZ Widescreen:8</vt:lpwstr>
  </property>
  <property fmtid="{D5CDD505-2E9C-101B-9397-08002B2CF9AE}" pid="5" name="ClassificationContentMarkingFooterText">
    <vt:lpwstr>Mondelez International Internal</vt:lpwstr>
  </property>
  <property fmtid="{D5CDD505-2E9C-101B-9397-08002B2CF9AE}" pid="6" name="Order">
    <vt:r8>78700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