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360" r:id="rId2"/>
    <p:sldId id="306" r:id="rId3"/>
    <p:sldId id="307" r:id="rId4"/>
    <p:sldId id="361" r:id="rId5"/>
    <p:sldId id="389" r:id="rId6"/>
    <p:sldId id="317" r:id="rId7"/>
    <p:sldId id="421" r:id="rId8"/>
    <p:sldId id="422" r:id="rId9"/>
    <p:sldId id="423" r:id="rId10"/>
    <p:sldId id="424" r:id="rId11"/>
    <p:sldId id="425" r:id="rId12"/>
    <p:sldId id="412" r:id="rId13"/>
    <p:sldId id="411" r:id="rId14"/>
    <p:sldId id="428" r:id="rId15"/>
    <p:sldId id="368" r:id="rId16"/>
    <p:sldId id="429" r:id="rId17"/>
    <p:sldId id="430" r:id="rId18"/>
    <p:sldId id="431" r:id="rId19"/>
    <p:sldId id="432" r:id="rId20"/>
    <p:sldId id="433" r:id="rId21"/>
    <p:sldId id="434" r:id="rId22"/>
    <p:sldId id="435" r:id="rId23"/>
    <p:sldId id="436" r:id="rId24"/>
    <p:sldId id="437" r:id="rId25"/>
    <p:sldId id="438" r:id="rId26"/>
    <p:sldId id="439" r:id="rId27"/>
    <p:sldId id="440" r:id="rId28"/>
    <p:sldId id="441" r:id="rId29"/>
    <p:sldId id="442" r:id="rId30"/>
    <p:sldId id="443" r:id="rId31"/>
    <p:sldId id="444" r:id="rId32"/>
    <p:sldId id="445" r:id="rId33"/>
    <p:sldId id="446" r:id="rId34"/>
    <p:sldId id="447" r:id="rId35"/>
    <p:sldId id="448" r:id="rId36"/>
    <p:sldId id="318" r:id="rId37"/>
    <p:sldId id="449" r:id="rId38"/>
    <p:sldId id="450" r:id="rId39"/>
    <p:sldId id="451" r:id="rId40"/>
    <p:sldId id="418" r:id="rId41"/>
    <p:sldId id="452" r:id="rId42"/>
    <p:sldId id="453" r:id="rId4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1pPr>
    <a:lvl2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2pPr>
    <a:lvl3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3pPr>
    <a:lvl4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4pPr>
    <a:lvl5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5pPr>
    <a:lvl6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6pPr>
    <a:lvl7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7pPr>
    <a:lvl8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8pPr>
    <a:lvl9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1071" userDrawn="1">
          <p15:clr>
            <a:srgbClr val="A4A3A4"/>
          </p15:clr>
        </p15:guide>
        <p15:guide id="2" pos="408" userDrawn="1">
          <p15:clr>
            <a:srgbClr val="A4A3A4"/>
          </p15:clr>
        </p15:guide>
        <p15:guide id="3" orient="horz" pos="386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nerley, Julia" initials="KJ" lastIdx="1" clrIdx="0"/>
  <p:cmAuthor id="1" name="Anna Tvrz" initials="AT" lastIdx="10" clrIdx="1">
    <p:extLst>
      <p:ext uri="{19B8F6BF-5375-455C-9EA6-DF929625EA0E}">
        <p15:presenceInfo xmlns:p15="http://schemas.microsoft.com/office/powerpoint/2012/main" userId="S::anna.tvrz@wearefutures.com::053a73c0-0509-45b2-b065-556655450b00" providerId="AD"/>
      </p:ext>
    </p:extLst>
  </p:cmAuthor>
  <p:cmAuthor id="2" name="Alex Haworth" initials="AH" lastIdx="4" clrIdx="2">
    <p:extLst>
      <p:ext uri="{19B8F6BF-5375-455C-9EA6-DF929625EA0E}">
        <p15:presenceInfo xmlns:p15="http://schemas.microsoft.com/office/powerpoint/2012/main" userId="S::alex.haworth@wearefutures.com::0d60a2ff-f251-4c07-95d7-0aae2a9a6aa9" providerId="AD"/>
      </p:ext>
    </p:extLst>
  </p:cmAuthor>
  <p:cmAuthor id="3" name="Maria Casale" initials="MC" lastIdx="3" clrIdx="3">
    <p:extLst>
      <p:ext uri="{19B8F6BF-5375-455C-9EA6-DF929625EA0E}">
        <p15:presenceInfo xmlns:p15="http://schemas.microsoft.com/office/powerpoint/2012/main" userId="Maria Casa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D74B"/>
    <a:srgbClr val="8DFA50"/>
    <a:srgbClr val="FFEB0A"/>
    <a:srgbClr val="FFBE00"/>
    <a:srgbClr val="FF1E32"/>
    <a:srgbClr val="F060A3"/>
    <a:srgbClr val="F25B41"/>
    <a:srgbClr val="3CC3CC"/>
    <a:srgbClr val="FEB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BD4"/>
          </a:solidFill>
        </a:fill>
      </a:tcStyle>
    </a:wholeTbl>
    <a:band2H>
      <a:tcTxStyle/>
      <a:tcStyle>
        <a:tcBdr/>
        <a:fill>
          <a:solidFill>
            <a:srgbClr val="E7E7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BD2"/>
          </a:solidFill>
        </a:fill>
      </a:tcStyle>
    </a:wholeTbl>
    <a:band2H>
      <a:tcTxStyle/>
      <a:tcStyle>
        <a:tcBdr/>
        <a:fill>
          <a:solidFill>
            <a:srgbClr val="E6E7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8"/>
    <p:restoredTop sz="88553" autoAdjust="0"/>
  </p:normalViewPr>
  <p:slideViewPr>
    <p:cSldViewPr snapToGrid="0">
      <p:cViewPr varScale="1">
        <p:scale>
          <a:sx n="109" d="100"/>
          <a:sy n="109" d="100"/>
        </p:scale>
        <p:origin x="184" y="184"/>
      </p:cViewPr>
      <p:guideLst>
        <p:guide orient="horz" pos="1071"/>
        <p:guide pos="408"/>
        <p:guide orient="horz" pos="3861"/>
      </p:guideLst>
    </p:cSldViewPr>
  </p:slideViewPr>
  <p:notesTextViewPr>
    <p:cViewPr>
      <p:scale>
        <a:sx n="1" d="1"/>
        <a:sy n="1" d="1"/>
      </p:scale>
      <p:origin x="0" y="0"/>
    </p:cViewPr>
  </p:notesTextViewPr>
  <p:sorterViewPr>
    <p:cViewPr varScale="1">
      <p:scale>
        <a:sx n="100" d="100"/>
        <a:sy n="100" d="100"/>
      </p:scale>
      <p:origin x="0" y="-110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xfrm>
            <a:off x="1143000" y="685800"/>
            <a:ext cx="4572000" cy="3429000"/>
          </a:xfrm>
          <a:prstGeom prst="rect">
            <a:avLst/>
          </a:prstGeom>
        </p:spPr>
        <p:txBody>
          <a:bodyPr/>
          <a:lstStyle/>
          <a:p>
            <a:endParaRPr/>
          </a:p>
        </p:txBody>
      </p:sp>
      <p:sp>
        <p:nvSpPr>
          <p:cNvPr id="88" name="Shape 8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63832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TO PLAY</a:t>
            </a:r>
          </a:p>
        </p:txBody>
      </p:sp>
    </p:spTree>
    <p:extLst>
      <p:ext uri="{BB962C8B-B14F-4D97-AF65-F5344CB8AC3E}">
        <p14:creationId xmlns:p14="http://schemas.microsoft.com/office/powerpoint/2010/main" val="212055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rPr dirty="0"/>
              <a:t>Title Text</a:t>
            </a:r>
          </a:p>
        </p:txBody>
      </p:sp>
      <p:sp>
        <p:nvSpPr>
          <p:cNvPr id="12" name="Body Level One…"/>
          <p:cNvSpPr txBox="1">
            <a:spLocks noGrp="1"/>
          </p:cNvSpPr>
          <p:nvPr>
            <p:ph type="body" idx="1" hasCustomPrompt="1"/>
          </p:nvPr>
        </p:nvSpPr>
        <p:spPr>
          <a:prstGeom prst="rect">
            <a:avLst/>
          </a:prstGeom>
        </p:spPr>
        <p:txBody>
          <a:bodyPr>
            <a:normAutofit/>
          </a:bodyPr>
          <a:lstStyle>
            <a:lvl1pPr marL="266700" indent="-266700">
              <a:defRPr sz="1800"/>
            </a:lvl1pPr>
            <a:lvl2pPr marL="719138" indent="-261938">
              <a:defRPr sz="1800"/>
            </a:lvl2pPr>
            <a:lvl3pPr marL="1160463" indent="-246063">
              <a:defRPr sz="1800"/>
            </a:lvl3pPr>
            <a:lvl4pPr marL="1612900" indent="-241300">
              <a:defRPr sz="1800"/>
            </a:lvl4pPr>
            <a:lvl5pPr marL="2065338" indent="-236538">
              <a:defRPr sz="1800"/>
            </a:lvl5pPr>
          </a:lstStyle>
          <a:p>
            <a:r>
              <a:rPr dirty="0"/>
              <a:t>Body Level One</a:t>
            </a:r>
          </a:p>
          <a:p>
            <a:pPr lvl="1"/>
            <a:r>
              <a:rPr dirty="0"/>
              <a:t>Body Level Two</a:t>
            </a:r>
          </a:p>
          <a:p>
            <a:pPr lvl="2"/>
            <a:r>
              <a:rPr dirty="0"/>
              <a:t>Body Level Three</a:t>
            </a:r>
          </a:p>
          <a:p>
            <a:pPr lvl="3"/>
            <a:r>
              <a:rPr dirty="0"/>
              <a:t>Body Level Four</a:t>
            </a:r>
          </a:p>
          <a:p>
            <a:pPr lvl="4"/>
            <a:endParaRPr lang="en-GB" dirty="0"/>
          </a:p>
          <a:p>
            <a:pPr lvl="4"/>
            <a:r>
              <a:rPr dirty="0"/>
              <a:t>Body Level Five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bg>
      <p:bgPr>
        <a:gradFill flip="none" rotWithShape="1">
          <a:gsLst>
            <a:gs pos="0">
              <a:schemeClr val="bg1">
                <a:lumMod val="85000"/>
              </a:schemeClr>
            </a:gs>
            <a:gs pos="50000">
              <a:schemeClr val="bg1">
                <a:lumMod val="85000"/>
                <a:alpha val="50000"/>
              </a:schemeClr>
            </a:gs>
            <a:gs pos="100000">
              <a:schemeClr val="bg1">
                <a:lumMod val="85000"/>
              </a:schemeClr>
            </a:gs>
          </a:gsLst>
          <a:lin ang="0" scaled="1"/>
          <a:tileRect/>
        </a:gradFill>
        <a:effectLst/>
      </p:bgPr>
    </p:bg>
    <p:spTree>
      <p:nvGrpSpPr>
        <p:cNvPr id="1" name=""/>
        <p:cNvGrpSpPr/>
        <p:nvPr/>
      </p:nvGrpSpPr>
      <p:grpSpPr>
        <a:xfrm>
          <a:off x="0" y="0"/>
          <a:ext cx="0" cy="0"/>
          <a:chOff x="0" y="0"/>
          <a:chExt cx="0" cy="0"/>
        </a:xfrm>
      </p:grpSpPr>
      <p:pic>
        <p:nvPicPr>
          <p:cNvPr id="6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6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6" name="Title Text">
            <a:extLst>
              <a:ext uri="{FF2B5EF4-FFF2-40B4-BE49-F238E27FC236}">
                <a16:creationId xmlns:a16="http://schemas.microsoft.com/office/drawing/2014/main" id="{C826160E-8587-408C-AC15-7F422DA70234}"/>
              </a:ext>
            </a:extLst>
          </p:cNvPr>
          <p:cNvSpPr txBox="1">
            <a:spLocks noGrp="1"/>
          </p:cNvSpPr>
          <p:nvPr>
            <p:ph type="title" hasCustomPrompt="1"/>
          </p:nvPr>
        </p:nvSpPr>
        <p:spPr>
          <a:xfrm>
            <a:off x="375006" y="1732711"/>
            <a:ext cx="8229600" cy="701044"/>
          </a:xfrm>
          <a:prstGeom prst="rect">
            <a:avLst/>
          </a:prstGeom>
        </p:spPr>
        <p:txBody>
          <a:bodyPr>
            <a:noAutofit/>
          </a:bodyPr>
          <a:lstStyle>
            <a:lvl1pPr algn="ctr">
              <a:defRPr sz="4400" b="1">
                <a:solidFill>
                  <a:schemeClr val="tx2"/>
                </a:solidFill>
              </a:defRPr>
            </a:lvl1pPr>
          </a:lstStyle>
          <a:p>
            <a:r>
              <a:rPr lang="en-GB" dirty="0"/>
              <a:t>TITLE TEXT</a:t>
            </a:r>
          </a:p>
        </p:txBody>
      </p:sp>
      <p:sp>
        <p:nvSpPr>
          <p:cNvPr id="7" name="Text Placeholder 2">
            <a:extLst>
              <a:ext uri="{FF2B5EF4-FFF2-40B4-BE49-F238E27FC236}">
                <a16:creationId xmlns:a16="http://schemas.microsoft.com/office/drawing/2014/main" id="{0CEF44F2-50E4-49A9-A1C7-F84D8275D18D}"/>
              </a:ext>
            </a:extLst>
          </p:cNvPr>
          <p:cNvSpPr>
            <a:spLocks noGrp="1"/>
          </p:cNvSpPr>
          <p:nvPr>
            <p:ph type="body" sz="quarter" idx="10"/>
          </p:nvPr>
        </p:nvSpPr>
        <p:spPr>
          <a:xfrm>
            <a:off x="375006" y="2921718"/>
            <a:ext cx="8229600" cy="1414979"/>
          </a:xfrm>
        </p:spPr>
        <p:txBody>
          <a:bodyPr>
            <a:normAutofit/>
          </a:bodyPr>
          <a:lstStyle>
            <a:lvl1pPr marL="0" indent="0" algn="ctr">
              <a:buNone/>
              <a:defRPr sz="3200">
                <a:solidFill>
                  <a:srgbClr val="000000"/>
                </a:solidFill>
              </a:defRPr>
            </a:lvl1pPr>
          </a:lstStyle>
          <a:p>
            <a:pPr lvl="0"/>
            <a:r>
              <a:rPr lang="en-US" dirty="0"/>
              <a:t>Click to edit Master text styles</a:t>
            </a:r>
          </a:p>
        </p:txBody>
      </p:sp>
      <p:sp>
        <p:nvSpPr>
          <p:cNvPr id="9" name="Slide Number Placeholder 4">
            <a:extLst>
              <a:ext uri="{FF2B5EF4-FFF2-40B4-BE49-F238E27FC236}">
                <a16:creationId xmlns:a16="http://schemas.microsoft.com/office/drawing/2014/main" id="{9356723B-FB54-47ED-A9AA-D67C91990340}"/>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pic>
        <p:nvPicPr>
          <p:cNvPr id="3" name="Image" descr="Image">
            <a:extLst>
              <a:ext uri="{FF2B5EF4-FFF2-40B4-BE49-F238E27FC236}">
                <a16:creationId xmlns:a16="http://schemas.microsoft.com/office/drawing/2014/main" id="{6272AD94-B326-4F43-9047-733E4CD42F5F}"/>
              </a:ext>
            </a:extLst>
          </p:cNvPr>
          <p:cNvPicPr>
            <a:picLocks noChangeAspect="1"/>
          </p:cNvPicPr>
          <p:nvPr userDrawn="1"/>
        </p:nvPicPr>
        <p:blipFill>
          <a:blip r:embed="rId3"/>
          <a:stretch>
            <a:fillRect/>
          </a:stretch>
        </p:blipFill>
        <p:spPr>
          <a:xfrm>
            <a:off x="2878157" y="5156590"/>
            <a:ext cx="3387682" cy="215991"/>
          </a:xfrm>
          <a:prstGeom prst="rect">
            <a:avLst/>
          </a:prstGeom>
          <a:ln w="12700">
            <a:miter lim="400000"/>
          </a:ln>
        </p:spPr>
      </p:pic>
    </p:spTree>
    <p:extLst>
      <p:ext uri="{BB962C8B-B14F-4D97-AF65-F5344CB8AC3E}">
        <p14:creationId xmlns:p14="http://schemas.microsoft.com/office/powerpoint/2010/main" val="361393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bg>
      <p:bgPr>
        <a:gradFill flip="none" rotWithShape="1">
          <a:gsLst>
            <a:gs pos="0">
              <a:schemeClr val="bg1">
                <a:lumMod val="85000"/>
              </a:schemeClr>
            </a:gs>
            <a:gs pos="50000">
              <a:schemeClr val="bg1">
                <a:lumMod val="85000"/>
                <a:alpha val="50000"/>
              </a:schemeClr>
            </a:gs>
            <a:gs pos="100000">
              <a:schemeClr val="bg1">
                <a:lumMod val="85000"/>
              </a:schemeClr>
            </a:gs>
          </a:gsLst>
          <a:lin ang="0" scaled="1"/>
          <a:tileRect/>
        </a:gradFill>
        <a:effectLst/>
      </p:bgPr>
    </p:bg>
    <p:spTree>
      <p:nvGrpSpPr>
        <p:cNvPr id="1" name=""/>
        <p:cNvGrpSpPr/>
        <p:nvPr/>
      </p:nvGrpSpPr>
      <p:grpSpPr>
        <a:xfrm>
          <a:off x="0" y="0"/>
          <a:ext cx="0" cy="0"/>
          <a:chOff x="0" y="0"/>
          <a:chExt cx="0" cy="0"/>
        </a:xfrm>
      </p:grpSpPr>
      <p:pic>
        <p:nvPicPr>
          <p:cNvPr id="6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6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6" name="Title Text">
            <a:extLst>
              <a:ext uri="{FF2B5EF4-FFF2-40B4-BE49-F238E27FC236}">
                <a16:creationId xmlns:a16="http://schemas.microsoft.com/office/drawing/2014/main" id="{C826160E-8587-408C-AC15-7F422DA70234}"/>
              </a:ext>
            </a:extLst>
          </p:cNvPr>
          <p:cNvSpPr txBox="1">
            <a:spLocks noGrp="1"/>
          </p:cNvSpPr>
          <p:nvPr>
            <p:ph type="title" hasCustomPrompt="1"/>
          </p:nvPr>
        </p:nvSpPr>
        <p:spPr>
          <a:xfrm>
            <a:off x="375006" y="1732711"/>
            <a:ext cx="8229600" cy="701044"/>
          </a:xfrm>
          <a:prstGeom prst="rect">
            <a:avLst/>
          </a:prstGeom>
        </p:spPr>
        <p:txBody>
          <a:bodyPr>
            <a:noAutofit/>
          </a:bodyPr>
          <a:lstStyle>
            <a:lvl1pPr algn="ctr">
              <a:defRPr sz="4400" b="1">
                <a:solidFill>
                  <a:schemeClr val="tx2"/>
                </a:solidFill>
              </a:defRPr>
            </a:lvl1pPr>
          </a:lstStyle>
          <a:p>
            <a:r>
              <a:rPr lang="en-GB" dirty="0"/>
              <a:t>TITLE TEXT</a:t>
            </a:r>
          </a:p>
        </p:txBody>
      </p:sp>
      <p:sp>
        <p:nvSpPr>
          <p:cNvPr id="7" name="Text Placeholder 2">
            <a:extLst>
              <a:ext uri="{FF2B5EF4-FFF2-40B4-BE49-F238E27FC236}">
                <a16:creationId xmlns:a16="http://schemas.microsoft.com/office/drawing/2014/main" id="{0CEF44F2-50E4-49A9-A1C7-F84D8275D18D}"/>
              </a:ext>
            </a:extLst>
          </p:cNvPr>
          <p:cNvSpPr>
            <a:spLocks noGrp="1"/>
          </p:cNvSpPr>
          <p:nvPr>
            <p:ph type="body" sz="quarter" idx="10"/>
          </p:nvPr>
        </p:nvSpPr>
        <p:spPr>
          <a:xfrm>
            <a:off x="375006" y="2921718"/>
            <a:ext cx="8229600" cy="1414979"/>
          </a:xfrm>
        </p:spPr>
        <p:txBody>
          <a:bodyPr>
            <a:normAutofit/>
          </a:bodyPr>
          <a:lstStyle>
            <a:lvl1pPr marL="0" indent="0" algn="ctr">
              <a:buNone/>
              <a:defRPr sz="3200">
                <a:solidFill>
                  <a:srgbClr val="000000"/>
                </a:solidFill>
              </a:defRPr>
            </a:lvl1pPr>
          </a:lstStyle>
          <a:p>
            <a:pPr lvl="0"/>
            <a:r>
              <a:rPr lang="en-US" dirty="0"/>
              <a:t>Click to edit Master text styles</a:t>
            </a:r>
          </a:p>
        </p:txBody>
      </p:sp>
      <p:sp>
        <p:nvSpPr>
          <p:cNvPr id="9" name="Slide Number Placeholder 4">
            <a:extLst>
              <a:ext uri="{FF2B5EF4-FFF2-40B4-BE49-F238E27FC236}">
                <a16:creationId xmlns:a16="http://schemas.microsoft.com/office/drawing/2014/main" id="{D785F5F6-5EFD-4C1E-8F3C-1A3BA356BF0B}"/>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396561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grpSp>
        <p:nvGrpSpPr>
          <p:cNvPr id="3" name="Group 2">
            <a:extLst>
              <a:ext uri="{FF2B5EF4-FFF2-40B4-BE49-F238E27FC236}">
                <a16:creationId xmlns:a16="http://schemas.microsoft.com/office/drawing/2014/main" id="{1ACD3B05-9569-4D1F-A7CC-4B570E84A872}"/>
              </a:ext>
            </a:extLst>
          </p:cNvPr>
          <p:cNvGrpSpPr/>
          <p:nvPr userDrawn="1"/>
        </p:nvGrpSpPr>
        <p:grpSpPr>
          <a:xfrm>
            <a:off x="440284" y="1478245"/>
            <a:ext cx="8038623" cy="4127116"/>
            <a:chOff x="111511" y="2125517"/>
            <a:chExt cx="8038623" cy="4127116"/>
          </a:xfrm>
        </p:grpSpPr>
        <p:grpSp>
          <p:nvGrpSpPr>
            <p:cNvPr id="2" name="Group 1">
              <a:extLst>
                <a:ext uri="{FF2B5EF4-FFF2-40B4-BE49-F238E27FC236}">
                  <a16:creationId xmlns:a16="http://schemas.microsoft.com/office/drawing/2014/main" id="{781E1E68-931D-4DC6-AB54-895960DC5B30}"/>
                </a:ext>
              </a:extLst>
            </p:cNvPr>
            <p:cNvGrpSpPr/>
            <p:nvPr userDrawn="1"/>
          </p:nvGrpSpPr>
          <p:grpSpPr>
            <a:xfrm>
              <a:off x="3881158" y="4147168"/>
              <a:ext cx="1950272" cy="1950272"/>
              <a:chOff x="7468382" y="4324463"/>
              <a:chExt cx="1950272" cy="1950272"/>
            </a:xfrm>
          </p:grpSpPr>
          <p:pic>
            <p:nvPicPr>
              <p:cNvPr id="13" name="Graphic 12" descr="Speech">
                <a:extLst>
                  <a:ext uri="{FF2B5EF4-FFF2-40B4-BE49-F238E27FC236}">
                    <a16:creationId xmlns:a16="http://schemas.microsoft.com/office/drawing/2014/main" id="{6DB9FD02-7F8D-477D-BBF8-73DBABCEEB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8382" y="4324463"/>
                <a:ext cx="1950272" cy="1950272"/>
              </a:xfrm>
              <a:prstGeom prst="rect">
                <a:avLst/>
              </a:prstGeom>
            </p:spPr>
          </p:pic>
          <p:sp>
            <p:nvSpPr>
              <p:cNvPr id="14" name="KIND">
                <a:extLst>
                  <a:ext uri="{FF2B5EF4-FFF2-40B4-BE49-F238E27FC236}">
                    <a16:creationId xmlns:a16="http://schemas.microsoft.com/office/drawing/2014/main" id="{705BAC94-9425-4B0F-8D8C-EF7824E7E991}"/>
                  </a:ext>
                </a:extLst>
              </p:cNvPr>
              <p:cNvSpPr txBox="1"/>
              <p:nvPr/>
            </p:nvSpPr>
            <p:spPr>
              <a:xfrm>
                <a:off x="7980413" y="4954285"/>
                <a:ext cx="978790"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841CF5"/>
                    </a:solidFill>
                    <a:latin typeface="Galano Grotesque SemiBold"/>
                    <a:ea typeface="Galano Grotesque SemiBold"/>
                    <a:cs typeface="Galano Grotesque SemiBold"/>
                    <a:sym typeface="Galano Grotesque SemiBold"/>
                  </a:defRPr>
                </a:lvl1pPr>
              </a:lstStyle>
              <a:p>
                <a:r>
                  <a:rPr lang="en-GB" sz="2000" b="1" dirty="0">
                    <a:solidFill>
                      <a:schemeClr val="accent5"/>
                    </a:solidFill>
                    <a:latin typeface="+mj-lt"/>
                  </a:rPr>
                  <a:t>HAPPY</a:t>
                </a:r>
                <a:endParaRPr sz="2000" b="1" dirty="0">
                  <a:solidFill>
                    <a:schemeClr val="accent5"/>
                  </a:solidFill>
                  <a:latin typeface="+mj-lt"/>
                </a:endParaRPr>
              </a:p>
            </p:txBody>
          </p:sp>
        </p:grpSp>
        <p:pic>
          <p:nvPicPr>
            <p:cNvPr id="8" name="Graphic 7" descr="Speech">
              <a:extLst>
                <a:ext uri="{FF2B5EF4-FFF2-40B4-BE49-F238E27FC236}">
                  <a16:creationId xmlns:a16="http://schemas.microsoft.com/office/drawing/2014/main" id="{A68C95D2-C63B-4904-A65F-0D7B9319C2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3454" y="2125517"/>
              <a:ext cx="2656582" cy="2656582"/>
            </a:xfrm>
            <a:prstGeom prst="rect">
              <a:avLst/>
            </a:prstGeom>
          </p:spPr>
        </p:pic>
        <p:pic>
          <p:nvPicPr>
            <p:cNvPr id="9" name="Graphic 8" descr="Speech">
              <a:extLst>
                <a:ext uri="{FF2B5EF4-FFF2-40B4-BE49-F238E27FC236}">
                  <a16:creationId xmlns:a16="http://schemas.microsoft.com/office/drawing/2014/main" id="{BC0BDAA3-CCBA-44BE-B4B2-7DDD39C238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2076601" y="2940380"/>
              <a:ext cx="2656583" cy="2656583"/>
            </a:xfrm>
            <a:prstGeom prst="rect">
              <a:avLst/>
            </a:prstGeom>
          </p:spPr>
        </p:pic>
        <p:pic>
          <p:nvPicPr>
            <p:cNvPr id="10" name="Graphic 9" descr="Speech">
              <a:extLst>
                <a:ext uri="{FF2B5EF4-FFF2-40B4-BE49-F238E27FC236}">
                  <a16:creationId xmlns:a16="http://schemas.microsoft.com/office/drawing/2014/main" id="{FF64C058-6849-43F5-82F8-865EBDB425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17181" y="3075021"/>
              <a:ext cx="2832953" cy="2350223"/>
            </a:xfrm>
            <a:prstGeom prst="rect">
              <a:avLst/>
            </a:prstGeom>
          </p:spPr>
        </p:pic>
        <p:pic>
          <p:nvPicPr>
            <p:cNvPr id="11" name="Graphic 10" descr="Speech">
              <a:extLst>
                <a:ext uri="{FF2B5EF4-FFF2-40B4-BE49-F238E27FC236}">
                  <a16:creationId xmlns:a16="http://schemas.microsoft.com/office/drawing/2014/main" id="{34ED1ACF-A0EE-4116-B535-41C63F0FD6B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111511" y="3899723"/>
              <a:ext cx="2352910" cy="2352910"/>
            </a:xfrm>
            <a:prstGeom prst="rect">
              <a:avLst/>
            </a:prstGeom>
          </p:spPr>
        </p:pic>
        <p:pic>
          <p:nvPicPr>
            <p:cNvPr id="12" name="Graphic 11" descr="Speech">
              <a:extLst>
                <a:ext uri="{FF2B5EF4-FFF2-40B4-BE49-F238E27FC236}">
                  <a16:creationId xmlns:a16="http://schemas.microsoft.com/office/drawing/2014/main" id="{DF3B4E29-25D6-4E83-8DAB-52D7B78C95C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4200048" y="2233070"/>
              <a:ext cx="2353863" cy="2353863"/>
            </a:xfrm>
            <a:prstGeom prst="rect">
              <a:avLst/>
            </a:prstGeom>
          </p:spPr>
        </p:pic>
        <p:sp>
          <p:nvSpPr>
            <p:cNvPr id="15" name="HEAR">
              <a:extLst>
                <a:ext uri="{FF2B5EF4-FFF2-40B4-BE49-F238E27FC236}">
                  <a16:creationId xmlns:a16="http://schemas.microsoft.com/office/drawing/2014/main" id="{77797EE1-76F9-42D8-911F-F537494AAFCB}"/>
                </a:ext>
              </a:extLst>
            </p:cNvPr>
            <p:cNvSpPr txBox="1"/>
            <p:nvPr/>
          </p:nvSpPr>
          <p:spPr>
            <a:xfrm>
              <a:off x="1256639" y="3002562"/>
              <a:ext cx="743148"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F8D147"/>
                  </a:solidFill>
                  <a:latin typeface="Galano Grotesque SemiBold"/>
                  <a:ea typeface="Galano Grotesque SemiBold"/>
                  <a:cs typeface="Galano Grotesque SemiBold"/>
                  <a:sym typeface="Galano Grotesque SemiBold"/>
                </a:defRPr>
              </a:lvl1pPr>
            </a:lstStyle>
            <a:p>
              <a:r>
                <a:rPr lang="en-GB" sz="2400" b="1" dirty="0">
                  <a:solidFill>
                    <a:schemeClr val="accent3"/>
                  </a:solidFill>
                  <a:latin typeface="+mj-lt"/>
                </a:rPr>
                <a:t>SAD</a:t>
              </a:r>
              <a:endParaRPr sz="2400" b="1" dirty="0">
                <a:solidFill>
                  <a:schemeClr val="accent3"/>
                </a:solidFill>
                <a:latin typeface="+mj-lt"/>
              </a:endParaRPr>
            </a:p>
          </p:txBody>
        </p:sp>
        <p:sp>
          <p:nvSpPr>
            <p:cNvPr id="16" name="UNDERSTAND">
              <a:extLst>
                <a:ext uri="{FF2B5EF4-FFF2-40B4-BE49-F238E27FC236}">
                  <a16:creationId xmlns:a16="http://schemas.microsoft.com/office/drawing/2014/main" id="{5BF5D6E9-1ED2-4D64-AAB5-D8BD3B89BF2E}"/>
                </a:ext>
              </a:extLst>
            </p:cNvPr>
            <p:cNvSpPr txBox="1"/>
            <p:nvPr/>
          </p:nvSpPr>
          <p:spPr>
            <a:xfrm>
              <a:off x="6063325" y="3955000"/>
              <a:ext cx="143885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EC64E5"/>
                  </a:solidFill>
                  <a:latin typeface="Galano Grotesque SemiBold"/>
                  <a:ea typeface="Galano Grotesque SemiBold"/>
                  <a:cs typeface="Galano Grotesque SemiBold"/>
                  <a:sym typeface="Galano Grotesque SemiBold"/>
                </a:defRPr>
              </a:lvl1pPr>
            </a:lstStyle>
            <a:p>
              <a:r>
                <a:rPr lang="en-GB" sz="1800" b="1" dirty="0">
                  <a:solidFill>
                    <a:schemeClr val="accent3"/>
                  </a:solidFill>
                  <a:latin typeface="+mj-lt"/>
                </a:rPr>
                <a:t>CONFIDENT</a:t>
              </a:r>
              <a:endParaRPr sz="1400" b="1" dirty="0">
                <a:solidFill>
                  <a:schemeClr val="accent3"/>
                </a:solidFill>
                <a:latin typeface="+mj-lt"/>
              </a:endParaRPr>
            </a:p>
          </p:txBody>
        </p:sp>
        <p:sp>
          <p:nvSpPr>
            <p:cNvPr id="17" name="SPEAK">
              <a:extLst>
                <a:ext uri="{FF2B5EF4-FFF2-40B4-BE49-F238E27FC236}">
                  <a16:creationId xmlns:a16="http://schemas.microsoft.com/office/drawing/2014/main" id="{56E14F13-18CF-4E09-B50A-68D17FF056A7}"/>
                </a:ext>
              </a:extLst>
            </p:cNvPr>
            <p:cNvSpPr txBox="1"/>
            <p:nvPr/>
          </p:nvSpPr>
          <p:spPr>
            <a:xfrm>
              <a:off x="2795661" y="3872359"/>
              <a:ext cx="126252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1329B4"/>
                  </a:solidFill>
                  <a:latin typeface="Galano Grotesque SemiBold"/>
                  <a:ea typeface="Galano Grotesque SemiBold"/>
                  <a:cs typeface="Galano Grotesque SemiBold"/>
                  <a:sym typeface="Galano Grotesque SemiBold"/>
                </a:defRPr>
              </a:lvl1pPr>
            </a:lstStyle>
            <a:p>
              <a:r>
                <a:rPr lang="en-GB" sz="2000" b="1" dirty="0">
                  <a:solidFill>
                    <a:schemeClr val="bg1"/>
                  </a:solidFill>
                  <a:latin typeface="+mj-lt"/>
                </a:rPr>
                <a:t>ANXIOUS</a:t>
              </a:r>
              <a:endParaRPr sz="2000" b="1" dirty="0">
                <a:solidFill>
                  <a:schemeClr val="bg1"/>
                </a:solidFill>
                <a:latin typeface="+mj-lt"/>
              </a:endParaRPr>
            </a:p>
          </p:txBody>
        </p:sp>
        <p:sp>
          <p:nvSpPr>
            <p:cNvPr id="18" name="RESPECT">
              <a:extLst>
                <a:ext uri="{FF2B5EF4-FFF2-40B4-BE49-F238E27FC236}">
                  <a16:creationId xmlns:a16="http://schemas.microsoft.com/office/drawing/2014/main" id="{ECB58AB9-3CBA-4181-BD2D-8BD309BC86F8}"/>
                </a:ext>
              </a:extLst>
            </p:cNvPr>
            <p:cNvSpPr txBox="1"/>
            <p:nvPr/>
          </p:nvSpPr>
          <p:spPr>
            <a:xfrm>
              <a:off x="4781947" y="3006117"/>
              <a:ext cx="1206416"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ED6C2D"/>
                  </a:solidFill>
                  <a:latin typeface="Galano Grotesque SemiBold"/>
                  <a:ea typeface="Galano Grotesque SemiBold"/>
                  <a:cs typeface="Galano Grotesque SemiBold"/>
                  <a:sym typeface="Galano Grotesque SemiBold"/>
                </a:defRPr>
              </a:lvl1pPr>
            </a:lstStyle>
            <a:p>
              <a:r>
                <a:rPr lang="en-GB" sz="2000" b="1" dirty="0">
                  <a:solidFill>
                    <a:schemeClr val="bg1"/>
                  </a:solidFill>
                  <a:latin typeface="+mj-lt"/>
                </a:rPr>
                <a:t>EXCITED</a:t>
              </a:r>
              <a:endParaRPr sz="1600" b="1" dirty="0">
                <a:solidFill>
                  <a:schemeClr val="bg1"/>
                </a:solidFill>
                <a:latin typeface="+mj-lt"/>
              </a:endParaRPr>
            </a:p>
          </p:txBody>
        </p:sp>
        <p:sp>
          <p:nvSpPr>
            <p:cNvPr id="19" name="LISTEN">
              <a:extLst>
                <a:ext uri="{FF2B5EF4-FFF2-40B4-BE49-F238E27FC236}">
                  <a16:creationId xmlns:a16="http://schemas.microsoft.com/office/drawing/2014/main" id="{B8F61412-0703-48A1-A5B0-B27042200E29}"/>
                </a:ext>
              </a:extLst>
            </p:cNvPr>
            <p:cNvSpPr txBox="1"/>
            <p:nvPr/>
          </p:nvSpPr>
          <p:spPr>
            <a:xfrm>
              <a:off x="772400" y="4717499"/>
              <a:ext cx="1020468"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6DDDE3"/>
                  </a:solidFill>
                  <a:latin typeface="Galano Grotesque SemiBold"/>
                  <a:ea typeface="Galano Grotesque SemiBold"/>
                  <a:cs typeface="Galano Grotesque SemiBold"/>
                  <a:sym typeface="Galano Grotesque SemiBold"/>
                </a:defRPr>
              </a:lvl1pPr>
            </a:lstStyle>
            <a:p>
              <a:r>
                <a:rPr lang="en-GB" sz="2000" b="1" dirty="0">
                  <a:solidFill>
                    <a:schemeClr val="bg1"/>
                  </a:solidFill>
                  <a:latin typeface="+mj-lt"/>
                </a:rPr>
                <a:t>ANGRY</a:t>
              </a:r>
              <a:endParaRPr sz="2000" b="1" dirty="0">
                <a:solidFill>
                  <a:schemeClr val="bg1"/>
                </a:solidFill>
                <a:latin typeface="+mj-lt"/>
              </a:endParaRPr>
            </a:p>
          </p:txBody>
        </p:sp>
      </p:grpSp>
      <p:sp>
        <p:nvSpPr>
          <p:cNvPr id="23" name="Slide Number Placeholder 4">
            <a:extLst>
              <a:ext uri="{FF2B5EF4-FFF2-40B4-BE49-F238E27FC236}">
                <a16:creationId xmlns:a16="http://schemas.microsoft.com/office/drawing/2014/main" id="{98172175-E641-4737-8F1D-4B1AE100EECE}"/>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87900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grpSp>
        <p:nvGrpSpPr>
          <p:cNvPr id="3" name="Group 2">
            <a:extLst>
              <a:ext uri="{FF2B5EF4-FFF2-40B4-BE49-F238E27FC236}">
                <a16:creationId xmlns:a16="http://schemas.microsoft.com/office/drawing/2014/main" id="{1ACD3B05-9569-4D1F-A7CC-4B570E84A872}"/>
              </a:ext>
            </a:extLst>
          </p:cNvPr>
          <p:cNvGrpSpPr/>
          <p:nvPr userDrawn="1"/>
        </p:nvGrpSpPr>
        <p:grpSpPr>
          <a:xfrm>
            <a:off x="440284" y="1478245"/>
            <a:ext cx="8038623" cy="4127116"/>
            <a:chOff x="111511" y="2125517"/>
            <a:chExt cx="8038623" cy="4127116"/>
          </a:xfrm>
        </p:grpSpPr>
        <p:grpSp>
          <p:nvGrpSpPr>
            <p:cNvPr id="2" name="Group 1">
              <a:extLst>
                <a:ext uri="{FF2B5EF4-FFF2-40B4-BE49-F238E27FC236}">
                  <a16:creationId xmlns:a16="http://schemas.microsoft.com/office/drawing/2014/main" id="{781E1E68-931D-4DC6-AB54-895960DC5B30}"/>
                </a:ext>
              </a:extLst>
            </p:cNvPr>
            <p:cNvGrpSpPr/>
            <p:nvPr userDrawn="1"/>
          </p:nvGrpSpPr>
          <p:grpSpPr>
            <a:xfrm>
              <a:off x="3881158" y="4147168"/>
              <a:ext cx="1950272" cy="1950272"/>
              <a:chOff x="7468382" y="4324463"/>
              <a:chExt cx="1950272" cy="1950272"/>
            </a:xfrm>
          </p:grpSpPr>
          <p:pic>
            <p:nvPicPr>
              <p:cNvPr id="13" name="Graphic 12" descr="Speech">
                <a:extLst>
                  <a:ext uri="{FF2B5EF4-FFF2-40B4-BE49-F238E27FC236}">
                    <a16:creationId xmlns:a16="http://schemas.microsoft.com/office/drawing/2014/main" id="{6DB9FD02-7F8D-477D-BBF8-73DBABCEEB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8382" y="4324463"/>
                <a:ext cx="1950272" cy="1950272"/>
              </a:xfrm>
              <a:prstGeom prst="rect">
                <a:avLst/>
              </a:prstGeom>
            </p:spPr>
          </p:pic>
          <p:sp>
            <p:nvSpPr>
              <p:cNvPr id="14" name="KIND">
                <a:extLst>
                  <a:ext uri="{FF2B5EF4-FFF2-40B4-BE49-F238E27FC236}">
                    <a16:creationId xmlns:a16="http://schemas.microsoft.com/office/drawing/2014/main" id="{705BAC94-9425-4B0F-8D8C-EF7824E7E991}"/>
                  </a:ext>
                </a:extLst>
              </p:cNvPr>
              <p:cNvSpPr txBox="1"/>
              <p:nvPr/>
            </p:nvSpPr>
            <p:spPr>
              <a:xfrm>
                <a:off x="7980413" y="4954285"/>
                <a:ext cx="978790"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841CF5"/>
                    </a:solidFill>
                    <a:latin typeface="Galano Grotesque SemiBold"/>
                    <a:ea typeface="Galano Grotesque SemiBold"/>
                    <a:cs typeface="Galano Grotesque SemiBold"/>
                    <a:sym typeface="Galano Grotesque SemiBold"/>
                  </a:defRPr>
                </a:lvl1pPr>
              </a:lstStyle>
              <a:p>
                <a:r>
                  <a:rPr lang="en-GB" sz="2000" b="1" dirty="0">
                    <a:solidFill>
                      <a:schemeClr val="accent5"/>
                    </a:solidFill>
                    <a:latin typeface="+mj-lt"/>
                  </a:rPr>
                  <a:t>HAPPY</a:t>
                </a:r>
                <a:endParaRPr sz="2000" b="1" dirty="0">
                  <a:solidFill>
                    <a:schemeClr val="accent5"/>
                  </a:solidFill>
                  <a:latin typeface="+mj-lt"/>
                </a:endParaRPr>
              </a:p>
            </p:txBody>
          </p:sp>
        </p:grpSp>
        <p:pic>
          <p:nvPicPr>
            <p:cNvPr id="8" name="Graphic 7" descr="Speech">
              <a:extLst>
                <a:ext uri="{FF2B5EF4-FFF2-40B4-BE49-F238E27FC236}">
                  <a16:creationId xmlns:a16="http://schemas.microsoft.com/office/drawing/2014/main" id="{A68C95D2-C63B-4904-A65F-0D7B9319C2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3454" y="2125517"/>
              <a:ext cx="2656582" cy="2656582"/>
            </a:xfrm>
            <a:prstGeom prst="rect">
              <a:avLst/>
            </a:prstGeom>
          </p:spPr>
        </p:pic>
        <p:pic>
          <p:nvPicPr>
            <p:cNvPr id="9" name="Graphic 8" descr="Speech">
              <a:extLst>
                <a:ext uri="{FF2B5EF4-FFF2-40B4-BE49-F238E27FC236}">
                  <a16:creationId xmlns:a16="http://schemas.microsoft.com/office/drawing/2014/main" id="{BC0BDAA3-CCBA-44BE-B4B2-7DDD39C238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2076601" y="2940380"/>
              <a:ext cx="2656583" cy="2656583"/>
            </a:xfrm>
            <a:prstGeom prst="rect">
              <a:avLst/>
            </a:prstGeom>
          </p:spPr>
        </p:pic>
        <p:pic>
          <p:nvPicPr>
            <p:cNvPr id="10" name="Graphic 9" descr="Speech">
              <a:extLst>
                <a:ext uri="{FF2B5EF4-FFF2-40B4-BE49-F238E27FC236}">
                  <a16:creationId xmlns:a16="http://schemas.microsoft.com/office/drawing/2014/main" id="{FF64C058-6849-43F5-82F8-865EBDB425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17181" y="3075021"/>
              <a:ext cx="2832953" cy="2350223"/>
            </a:xfrm>
            <a:prstGeom prst="rect">
              <a:avLst/>
            </a:prstGeom>
          </p:spPr>
        </p:pic>
        <p:pic>
          <p:nvPicPr>
            <p:cNvPr id="11" name="Graphic 10" descr="Speech">
              <a:extLst>
                <a:ext uri="{FF2B5EF4-FFF2-40B4-BE49-F238E27FC236}">
                  <a16:creationId xmlns:a16="http://schemas.microsoft.com/office/drawing/2014/main" id="{34ED1ACF-A0EE-4116-B535-41C63F0FD6B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111511" y="3899723"/>
              <a:ext cx="2352910" cy="2352910"/>
            </a:xfrm>
            <a:prstGeom prst="rect">
              <a:avLst/>
            </a:prstGeom>
          </p:spPr>
        </p:pic>
        <p:pic>
          <p:nvPicPr>
            <p:cNvPr id="12" name="Graphic 11" descr="Speech">
              <a:extLst>
                <a:ext uri="{FF2B5EF4-FFF2-40B4-BE49-F238E27FC236}">
                  <a16:creationId xmlns:a16="http://schemas.microsoft.com/office/drawing/2014/main" id="{DF3B4E29-25D6-4E83-8DAB-52D7B78C95C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4200048" y="2233070"/>
              <a:ext cx="2353863" cy="2353863"/>
            </a:xfrm>
            <a:prstGeom prst="rect">
              <a:avLst/>
            </a:prstGeom>
          </p:spPr>
        </p:pic>
        <p:sp>
          <p:nvSpPr>
            <p:cNvPr id="15" name="HEAR">
              <a:extLst>
                <a:ext uri="{FF2B5EF4-FFF2-40B4-BE49-F238E27FC236}">
                  <a16:creationId xmlns:a16="http://schemas.microsoft.com/office/drawing/2014/main" id="{77797EE1-76F9-42D8-911F-F537494AAFCB}"/>
                </a:ext>
              </a:extLst>
            </p:cNvPr>
            <p:cNvSpPr txBox="1"/>
            <p:nvPr/>
          </p:nvSpPr>
          <p:spPr>
            <a:xfrm>
              <a:off x="1256639" y="3002562"/>
              <a:ext cx="743148"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F8D147"/>
                  </a:solidFill>
                  <a:latin typeface="Galano Grotesque SemiBold"/>
                  <a:ea typeface="Galano Grotesque SemiBold"/>
                  <a:cs typeface="Galano Grotesque SemiBold"/>
                  <a:sym typeface="Galano Grotesque SemiBold"/>
                </a:defRPr>
              </a:lvl1pPr>
            </a:lstStyle>
            <a:p>
              <a:r>
                <a:rPr lang="en-GB" sz="2400" b="1" dirty="0">
                  <a:solidFill>
                    <a:schemeClr val="accent3"/>
                  </a:solidFill>
                  <a:latin typeface="+mj-lt"/>
                </a:rPr>
                <a:t>SAD</a:t>
              </a:r>
              <a:endParaRPr sz="2400" b="1" dirty="0">
                <a:solidFill>
                  <a:schemeClr val="accent3"/>
                </a:solidFill>
                <a:latin typeface="+mj-lt"/>
              </a:endParaRPr>
            </a:p>
          </p:txBody>
        </p:sp>
        <p:sp>
          <p:nvSpPr>
            <p:cNvPr id="16" name="UNDERSTAND">
              <a:extLst>
                <a:ext uri="{FF2B5EF4-FFF2-40B4-BE49-F238E27FC236}">
                  <a16:creationId xmlns:a16="http://schemas.microsoft.com/office/drawing/2014/main" id="{5BF5D6E9-1ED2-4D64-AAB5-D8BD3B89BF2E}"/>
                </a:ext>
              </a:extLst>
            </p:cNvPr>
            <p:cNvSpPr txBox="1"/>
            <p:nvPr/>
          </p:nvSpPr>
          <p:spPr>
            <a:xfrm>
              <a:off x="6063325" y="3955000"/>
              <a:ext cx="143885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EC64E5"/>
                  </a:solidFill>
                  <a:latin typeface="Galano Grotesque SemiBold"/>
                  <a:ea typeface="Galano Grotesque SemiBold"/>
                  <a:cs typeface="Galano Grotesque SemiBold"/>
                  <a:sym typeface="Galano Grotesque SemiBold"/>
                </a:defRPr>
              </a:lvl1pPr>
            </a:lstStyle>
            <a:p>
              <a:r>
                <a:rPr lang="en-GB" sz="1800" b="1" dirty="0">
                  <a:solidFill>
                    <a:schemeClr val="accent3"/>
                  </a:solidFill>
                  <a:latin typeface="+mj-lt"/>
                </a:rPr>
                <a:t>CONFIDENT</a:t>
              </a:r>
              <a:endParaRPr sz="1400" b="1" dirty="0">
                <a:solidFill>
                  <a:schemeClr val="accent3"/>
                </a:solidFill>
                <a:latin typeface="+mj-lt"/>
              </a:endParaRPr>
            </a:p>
          </p:txBody>
        </p:sp>
        <p:sp>
          <p:nvSpPr>
            <p:cNvPr id="17" name="SPEAK">
              <a:extLst>
                <a:ext uri="{FF2B5EF4-FFF2-40B4-BE49-F238E27FC236}">
                  <a16:creationId xmlns:a16="http://schemas.microsoft.com/office/drawing/2014/main" id="{56E14F13-18CF-4E09-B50A-68D17FF056A7}"/>
                </a:ext>
              </a:extLst>
            </p:cNvPr>
            <p:cNvSpPr txBox="1"/>
            <p:nvPr/>
          </p:nvSpPr>
          <p:spPr>
            <a:xfrm>
              <a:off x="2795661" y="3872359"/>
              <a:ext cx="126252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1329B4"/>
                  </a:solidFill>
                  <a:latin typeface="Galano Grotesque SemiBold"/>
                  <a:ea typeface="Galano Grotesque SemiBold"/>
                  <a:cs typeface="Galano Grotesque SemiBold"/>
                  <a:sym typeface="Galano Grotesque SemiBold"/>
                </a:defRPr>
              </a:lvl1pPr>
            </a:lstStyle>
            <a:p>
              <a:r>
                <a:rPr lang="en-GB" sz="2000" b="1" dirty="0">
                  <a:solidFill>
                    <a:schemeClr val="bg1"/>
                  </a:solidFill>
                  <a:latin typeface="+mj-lt"/>
                </a:rPr>
                <a:t>ANXIOUS</a:t>
              </a:r>
              <a:endParaRPr sz="2000" b="1" dirty="0">
                <a:solidFill>
                  <a:schemeClr val="bg1"/>
                </a:solidFill>
                <a:latin typeface="+mj-lt"/>
              </a:endParaRPr>
            </a:p>
          </p:txBody>
        </p:sp>
        <p:sp>
          <p:nvSpPr>
            <p:cNvPr id="18" name="RESPECT">
              <a:extLst>
                <a:ext uri="{FF2B5EF4-FFF2-40B4-BE49-F238E27FC236}">
                  <a16:creationId xmlns:a16="http://schemas.microsoft.com/office/drawing/2014/main" id="{ECB58AB9-3CBA-4181-BD2D-8BD309BC86F8}"/>
                </a:ext>
              </a:extLst>
            </p:cNvPr>
            <p:cNvSpPr txBox="1"/>
            <p:nvPr/>
          </p:nvSpPr>
          <p:spPr>
            <a:xfrm>
              <a:off x="4781947" y="3006117"/>
              <a:ext cx="1206416"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ED6C2D"/>
                  </a:solidFill>
                  <a:latin typeface="Galano Grotesque SemiBold"/>
                  <a:ea typeface="Galano Grotesque SemiBold"/>
                  <a:cs typeface="Galano Grotesque SemiBold"/>
                  <a:sym typeface="Galano Grotesque SemiBold"/>
                </a:defRPr>
              </a:lvl1pPr>
            </a:lstStyle>
            <a:p>
              <a:r>
                <a:rPr lang="en-GB" sz="2000" b="1" dirty="0">
                  <a:solidFill>
                    <a:schemeClr val="bg1"/>
                  </a:solidFill>
                  <a:latin typeface="+mj-lt"/>
                </a:rPr>
                <a:t>EXCITED</a:t>
              </a:r>
              <a:endParaRPr sz="1600" b="1" dirty="0">
                <a:solidFill>
                  <a:schemeClr val="bg1"/>
                </a:solidFill>
                <a:latin typeface="+mj-lt"/>
              </a:endParaRPr>
            </a:p>
          </p:txBody>
        </p:sp>
        <p:sp>
          <p:nvSpPr>
            <p:cNvPr id="19" name="LISTEN">
              <a:extLst>
                <a:ext uri="{FF2B5EF4-FFF2-40B4-BE49-F238E27FC236}">
                  <a16:creationId xmlns:a16="http://schemas.microsoft.com/office/drawing/2014/main" id="{B8F61412-0703-48A1-A5B0-B27042200E29}"/>
                </a:ext>
              </a:extLst>
            </p:cNvPr>
            <p:cNvSpPr txBox="1"/>
            <p:nvPr/>
          </p:nvSpPr>
          <p:spPr>
            <a:xfrm>
              <a:off x="772400" y="4717499"/>
              <a:ext cx="1020468"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a:solidFill>
                    <a:srgbClr val="6DDDE3"/>
                  </a:solidFill>
                  <a:latin typeface="Galano Grotesque SemiBold"/>
                  <a:ea typeface="Galano Grotesque SemiBold"/>
                  <a:cs typeface="Galano Grotesque SemiBold"/>
                  <a:sym typeface="Galano Grotesque SemiBold"/>
                </a:defRPr>
              </a:lvl1pPr>
            </a:lstStyle>
            <a:p>
              <a:r>
                <a:rPr lang="en-GB" sz="2000" b="1" dirty="0">
                  <a:solidFill>
                    <a:schemeClr val="bg1"/>
                  </a:solidFill>
                  <a:latin typeface="+mj-lt"/>
                </a:rPr>
                <a:t>ANGRY</a:t>
              </a:r>
              <a:endParaRPr sz="2000" b="1" dirty="0">
                <a:solidFill>
                  <a:schemeClr val="bg1"/>
                </a:solidFill>
                <a:latin typeface="+mj-lt"/>
              </a:endParaRPr>
            </a:p>
          </p:txBody>
        </p:sp>
      </p:grpSp>
      <p:sp>
        <p:nvSpPr>
          <p:cNvPr id="23" name="Slide Number Placeholder 4">
            <a:extLst>
              <a:ext uri="{FF2B5EF4-FFF2-40B4-BE49-F238E27FC236}">
                <a16:creationId xmlns:a16="http://schemas.microsoft.com/office/drawing/2014/main" id="{98172175-E641-4737-8F1D-4B1AE100EECE}"/>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396177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1B94EA8A-C233-4505-A81B-113D6E34B71D}"/>
              </a:ext>
            </a:extLst>
          </p:cNvPr>
          <p:cNvSpPr>
            <a:spLocks noGrp="1"/>
          </p:cNvSpPr>
          <p:nvPr>
            <p:ph type="body" sz="quarter" idx="10"/>
          </p:nvPr>
        </p:nvSpPr>
        <p:spPr>
          <a:xfrm>
            <a:off x="457199" y="1605899"/>
            <a:ext cx="8229600" cy="870174"/>
          </a:xfrm>
        </p:spPr>
        <p:txBody>
          <a:bodyPr>
            <a:normAutofit/>
          </a:bodyPr>
          <a:lstStyle>
            <a:lvl1pPr marL="0" indent="0" algn="ctr">
              <a:buNone/>
              <a:defRPr sz="1800">
                <a:solidFill>
                  <a:srgbClr val="000000"/>
                </a:solidFill>
              </a:defRPr>
            </a:lvl1pPr>
          </a:lstStyle>
          <a:p>
            <a:pPr lvl="0"/>
            <a:r>
              <a:rPr lang="en-US" dirty="0"/>
              <a:t>Click to edit Master text styles</a:t>
            </a:r>
          </a:p>
        </p:txBody>
      </p:sp>
      <p:sp>
        <p:nvSpPr>
          <p:cNvPr id="7" name="Slide Number Placeholder 4">
            <a:extLst>
              <a:ext uri="{FF2B5EF4-FFF2-40B4-BE49-F238E27FC236}">
                <a16:creationId xmlns:a16="http://schemas.microsoft.com/office/drawing/2014/main" id="{84C33EED-AC41-4DEC-AB91-DB679DC104E7}"/>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49331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F633D2BB-1169-4ED5-AA32-3C6BA147AB1A}"/>
              </a:ext>
            </a:extLst>
          </p:cNvPr>
          <p:cNvSpPr>
            <a:spLocks noGrp="1"/>
          </p:cNvSpPr>
          <p:nvPr>
            <p:ph type="body" sz="quarter" idx="10"/>
          </p:nvPr>
        </p:nvSpPr>
        <p:spPr>
          <a:xfrm>
            <a:off x="5300663" y="2133600"/>
            <a:ext cx="3386137" cy="3721100"/>
          </a:xfrm>
        </p:spPr>
        <p:txBody>
          <a:bodyPr>
            <a:normAutofit/>
          </a:bodyPr>
          <a:lstStyle>
            <a:lvl1pPr marL="266700" indent="-266700">
              <a:defRPr sz="1600"/>
            </a:lvl1pPr>
            <a:lvl2pPr marL="534988" indent="-268288">
              <a:defRPr sz="1600"/>
            </a:lvl2pPr>
            <a:lvl3pPr marL="801688" indent="-266700">
              <a:defRPr sz="1600"/>
            </a:lvl3pPr>
            <a:lvl4pPr marL="1079500" indent="-277813">
              <a:defRPr sz="1600"/>
            </a:lvl4pPr>
            <a:lvl5pPr marL="1438275" indent="-27781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4">
            <a:extLst>
              <a:ext uri="{FF2B5EF4-FFF2-40B4-BE49-F238E27FC236}">
                <a16:creationId xmlns:a16="http://schemas.microsoft.com/office/drawing/2014/main" id="{9145B9E0-ADBC-4229-BCB8-A701043D5CCF}"/>
              </a:ext>
            </a:extLst>
          </p:cNvPr>
          <p:cNvSpPr txBox="1">
            <a:spLocks/>
          </p:cNvSpPr>
          <p:nvPr userDrawn="1"/>
        </p:nvSpPr>
        <p:spPr>
          <a:xfrm>
            <a:off x="8245011" y="6175373"/>
            <a:ext cx="883575" cy="5016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2pPr>
            <a:lvl3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3pPr>
            <a:lvl4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4pPr>
            <a:lvl5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5pPr>
            <a:lvl6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6pPr>
            <a:lvl7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7pPr>
            <a:lvl8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8pPr>
            <a:lvl9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9pPr>
          </a:lstStyle>
          <a:p>
            <a:fld id="{63F7E935-997C-4AB2-AAF8-EEF37886DB40}" type="slidenum">
              <a:rPr lang="en-GB" smtClean="0"/>
              <a:pPr/>
              <a:t>‹#›</a:t>
            </a:fld>
            <a:endParaRPr lang="en-GB"/>
          </a:p>
        </p:txBody>
      </p:sp>
    </p:spTree>
    <p:extLst>
      <p:ext uri="{BB962C8B-B14F-4D97-AF65-F5344CB8AC3E}">
        <p14:creationId xmlns:p14="http://schemas.microsoft.com/office/powerpoint/2010/main" val="129254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F633D2BB-1169-4ED5-AA32-3C6BA147AB1A}"/>
              </a:ext>
            </a:extLst>
          </p:cNvPr>
          <p:cNvSpPr>
            <a:spLocks noGrp="1"/>
          </p:cNvSpPr>
          <p:nvPr>
            <p:ph type="body" sz="quarter" idx="10"/>
          </p:nvPr>
        </p:nvSpPr>
        <p:spPr>
          <a:xfrm>
            <a:off x="5300663" y="2133600"/>
            <a:ext cx="3386137" cy="3721100"/>
          </a:xfrm>
        </p:spPr>
        <p:txBody>
          <a:bodyPr>
            <a:normAutofit/>
          </a:bodyPr>
          <a:lstStyle>
            <a:lvl1pPr marL="266700" indent="-266700">
              <a:defRPr sz="1600"/>
            </a:lvl1pPr>
            <a:lvl2pPr marL="534988" indent="-268288">
              <a:defRPr sz="1600"/>
            </a:lvl2pPr>
            <a:lvl3pPr marL="801688" indent="-266700">
              <a:defRPr sz="1600"/>
            </a:lvl3pPr>
            <a:lvl4pPr marL="1079500" indent="-277813">
              <a:defRPr sz="1600"/>
            </a:lvl4pPr>
            <a:lvl5pPr marL="1438275" indent="-27781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5A8D5F32-4EC0-44C3-A31A-17BDDEC4C627}"/>
              </a:ext>
            </a:extLst>
          </p:cNvPr>
          <p:cNvSpPr>
            <a:spLocks noGrp="1"/>
          </p:cNvSpPr>
          <p:nvPr>
            <p:ph type="pic" sz="quarter" idx="11"/>
          </p:nvPr>
        </p:nvSpPr>
        <p:spPr>
          <a:xfrm>
            <a:off x="457199" y="2133600"/>
            <a:ext cx="4525963" cy="3721903"/>
          </a:xfrm>
        </p:spPr>
        <p:txBody>
          <a:bodyPr/>
          <a:lstStyle/>
          <a:p>
            <a:endParaRPr lang="en-GB"/>
          </a:p>
        </p:txBody>
      </p:sp>
      <p:sp>
        <p:nvSpPr>
          <p:cNvPr id="9" name="Slide Number Placeholder 4">
            <a:extLst>
              <a:ext uri="{FF2B5EF4-FFF2-40B4-BE49-F238E27FC236}">
                <a16:creationId xmlns:a16="http://schemas.microsoft.com/office/drawing/2014/main" id="{38DAA34E-1149-4984-B7A2-AD6E0E3DF91C}"/>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75748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F633D2BB-1169-4ED5-AA32-3C6BA147AB1A}"/>
              </a:ext>
            </a:extLst>
          </p:cNvPr>
          <p:cNvSpPr>
            <a:spLocks noGrp="1"/>
          </p:cNvSpPr>
          <p:nvPr>
            <p:ph type="body" sz="quarter" idx="10"/>
          </p:nvPr>
        </p:nvSpPr>
        <p:spPr>
          <a:xfrm>
            <a:off x="457199" y="2134403"/>
            <a:ext cx="3386137" cy="3721100"/>
          </a:xfrm>
        </p:spPr>
        <p:txBody>
          <a:bodyPr>
            <a:normAutofit/>
          </a:bodyPr>
          <a:lstStyle>
            <a:lvl1pPr marL="266700" indent="-266700">
              <a:defRPr sz="1600"/>
            </a:lvl1pPr>
            <a:lvl2pPr marL="534988" indent="-268288">
              <a:defRPr sz="1600"/>
            </a:lvl2pPr>
            <a:lvl3pPr marL="801688" indent="-266700">
              <a:defRPr sz="1600"/>
            </a:lvl3pPr>
            <a:lvl4pPr marL="1079500" indent="-277813">
              <a:defRPr sz="1600"/>
            </a:lvl4pPr>
            <a:lvl5pPr marL="1438275" indent="-277813">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Picture Placeholder 3">
            <a:extLst>
              <a:ext uri="{FF2B5EF4-FFF2-40B4-BE49-F238E27FC236}">
                <a16:creationId xmlns:a16="http://schemas.microsoft.com/office/drawing/2014/main" id="{5A8D5F32-4EC0-44C3-A31A-17BDDEC4C627}"/>
              </a:ext>
            </a:extLst>
          </p:cNvPr>
          <p:cNvSpPr>
            <a:spLocks noGrp="1"/>
          </p:cNvSpPr>
          <p:nvPr>
            <p:ph type="pic" sz="quarter" idx="11"/>
          </p:nvPr>
        </p:nvSpPr>
        <p:spPr>
          <a:xfrm>
            <a:off x="4155698" y="2133600"/>
            <a:ext cx="4525963" cy="3721903"/>
          </a:xfrm>
        </p:spPr>
        <p:txBody>
          <a:bodyPr/>
          <a:lstStyle/>
          <a:p>
            <a:endParaRPr lang="en-GB"/>
          </a:p>
        </p:txBody>
      </p:sp>
      <p:sp>
        <p:nvSpPr>
          <p:cNvPr id="8" name="Slide Number Placeholder 4">
            <a:extLst>
              <a:ext uri="{FF2B5EF4-FFF2-40B4-BE49-F238E27FC236}">
                <a16:creationId xmlns:a16="http://schemas.microsoft.com/office/drawing/2014/main" id="{DB9C49EF-8895-465A-A0FF-3F8DEDE4175C}"/>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402687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1B94EA8A-C233-4505-A81B-113D6E34B71D}"/>
              </a:ext>
            </a:extLst>
          </p:cNvPr>
          <p:cNvSpPr>
            <a:spLocks noGrp="1"/>
          </p:cNvSpPr>
          <p:nvPr>
            <p:ph type="body" sz="quarter" idx="10"/>
          </p:nvPr>
        </p:nvSpPr>
        <p:spPr>
          <a:xfrm>
            <a:off x="457199" y="1605899"/>
            <a:ext cx="8229600" cy="870174"/>
          </a:xfrm>
        </p:spPr>
        <p:txBody>
          <a:bodyPr>
            <a:normAutofit/>
          </a:bodyPr>
          <a:lstStyle>
            <a:lvl1pPr marL="0" indent="0" algn="ctr">
              <a:buNone/>
              <a:defRPr sz="1800">
                <a:solidFill>
                  <a:srgbClr val="000000"/>
                </a:solidFill>
              </a:defRPr>
            </a:lvl1pPr>
          </a:lstStyle>
          <a:p>
            <a:pPr lvl="0"/>
            <a:r>
              <a:rPr lang="en-US" dirty="0"/>
              <a:t>Click to edit Master text styles</a:t>
            </a:r>
          </a:p>
        </p:txBody>
      </p:sp>
      <p:pic>
        <p:nvPicPr>
          <p:cNvPr id="2" name="Always_SOC_C&amp;D_RGB_061918.png" descr="Always_SOC_C&amp;D_RGB_061918.png">
            <a:extLst>
              <a:ext uri="{FF2B5EF4-FFF2-40B4-BE49-F238E27FC236}">
                <a16:creationId xmlns:a16="http://schemas.microsoft.com/office/drawing/2014/main" id="{DE83C5F2-B238-4C53-BDFF-BC31889961CE}"/>
              </a:ext>
            </a:extLst>
          </p:cNvPr>
          <p:cNvPicPr>
            <a:picLocks noChangeAspect="1"/>
          </p:cNvPicPr>
          <p:nvPr userDrawn="1"/>
        </p:nvPicPr>
        <p:blipFill>
          <a:blip r:embed="rId3"/>
          <a:stretch>
            <a:fillRect/>
          </a:stretch>
        </p:blipFill>
        <p:spPr>
          <a:xfrm>
            <a:off x="4153382" y="5870723"/>
            <a:ext cx="837238" cy="837239"/>
          </a:xfrm>
          <a:prstGeom prst="rect">
            <a:avLst/>
          </a:prstGeom>
          <a:ln w="12700">
            <a:miter lim="400000"/>
          </a:ln>
        </p:spPr>
      </p:pic>
      <p:sp>
        <p:nvSpPr>
          <p:cNvPr id="7" name="Slide Number Placeholder 4">
            <a:extLst>
              <a:ext uri="{FF2B5EF4-FFF2-40B4-BE49-F238E27FC236}">
                <a16:creationId xmlns:a16="http://schemas.microsoft.com/office/drawing/2014/main" id="{C9BA20C4-B834-4311-A8DB-0BC882BD69C2}"/>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97315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0" name="Title Text"/>
          <p:cNvSpPr txBox="1">
            <a:spLocks noGrp="1"/>
          </p:cNvSpPr>
          <p:nvPr>
            <p:ph type="title" hasCustomPrompt="1"/>
          </p:nvPr>
        </p:nvSpPr>
        <p:spPr>
          <a:xfrm>
            <a:off x="457199" y="830608"/>
            <a:ext cx="8229600" cy="701044"/>
          </a:xfrm>
          <a:prstGeom prst="rect">
            <a:avLst/>
          </a:prstGeom>
        </p:spPr>
        <p:txBody>
          <a:bodyPr/>
          <a:lstStyle>
            <a:lvl1pPr algn="ctr">
              <a:defRPr b="1">
                <a:solidFill>
                  <a:schemeClr val="tx2"/>
                </a:solidFill>
              </a:defRPr>
            </a:lvl1pPr>
          </a:lstStyle>
          <a:p>
            <a:r>
              <a:rPr lang="en-GB" dirty="0"/>
              <a:t>TITLE TEXT</a:t>
            </a:r>
          </a:p>
        </p:txBody>
      </p:sp>
      <p:pic>
        <p:nvPicPr>
          <p:cNvPr id="2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2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3" name="Text Placeholder 2">
            <a:extLst>
              <a:ext uri="{FF2B5EF4-FFF2-40B4-BE49-F238E27FC236}">
                <a16:creationId xmlns:a16="http://schemas.microsoft.com/office/drawing/2014/main" id="{1B94EA8A-C233-4505-A81B-113D6E34B71D}"/>
              </a:ext>
            </a:extLst>
          </p:cNvPr>
          <p:cNvSpPr>
            <a:spLocks noGrp="1"/>
          </p:cNvSpPr>
          <p:nvPr>
            <p:ph type="body" sz="quarter" idx="10"/>
          </p:nvPr>
        </p:nvSpPr>
        <p:spPr>
          <a:xfrm>
            <a:off x="457199" y="1605899"/>
            <a:ext cx="8229600" cy="870174"/>
          </a:xfrm>
        </p:spPr>
        <p:txBody>
          <a:bodyPr>
            <a:normAutofit/>
          </a:bodyPr>
          <a:lstStyle>
            <a:lvl1pPr marL="0" indent="0" algn="ctr">
              <a:buNone/>
              <a:defRPr sz="1800">
                <a:solidFill>
                  <a:srgbClr val="000000"/>
                </a:solidFill>
              </a:defRPr>
            </a:lvl1pPr>
          </a:lstStyle>
          <a:p>
            <a:pPr lvl="0"/>
            <a:r>
              <a:rPr lang="en-US" dirty="0"/>
              <a:t>Click to edit Master text styles</a:t>
            </a:r>
          </a:p>
        </p:txBody>
      </p:sp>
      <p:sp>
        <p:nvSpPr>
          <p:cNvPr id="4" name="Text Placeholder 3">
            <a:extLst>
              <a:ext uri="{FF2B5EF4-FFF2-40B4-BE49-F238E27FC236}">
                <a16:creationId xmlns:a16="http://schemas.microsoft.com/office/drawing/2014/main" id="{4D887D76-FE6C-4935-9BDF-89293D08D199}"/>
              </a:ext>
            </a:extLst>
          </p:cNvPr>
          <p:cNvSpPr>
            <a:spLocks noGrp="1"/>
          </p:cNvSpPr>
          <p:nvPr>
            <p:ph type="body" sz="quarter" idx="11"/>
          </p:nvPr>
        </p:nvSpPr>
        <p:spPr>
          <a:xfrm>
            <a:off x="457200" y="2476500"/>
            <a:ext cx="8229600" cy="3378200"/>
          </a:xfrm>
        </p:spPr>
        <p:txBody>
          <a:bodyPr>
            <a:normAutofit/>
          </a:bodyPr>
          <a:lstStyle>
            <a:lvl1pPr marL="266700" indent="-266700">
              <a:spcBef>
                <a:spcPts val="0"/>
              </a:spcBef>
              <a:spcAft>
                <a:spcPts val="600"/>
              </a:spcAft>
              <a:defRPr sz="1600"/>
            </a:lvl1pPr>
            <a:lvl2pPr marL="534988" indent="-268288">
              <a:spcBef>
                <a:spcPts val="0"/>
              </a:spcBef>
              <a:spcAft>
                <a:spcPts val="600"/>
              </a:spcAft>
              <a:defRPr sz="1600"/>
            </a:lvl2pPr>
            <a:lvl3pPr marL="801688" indent="-266700">
              <a:spcBef>
                <a:spcPts val="0"/>
              </a:spcBef>
              <a:spcAft>
                <a:spcPts val="600"/>
              </a:spcAft>
              <a:defRPr sz="1600"/>
            </a:lvl3pPr>
            <a:lvl4pPr marL="1079500" indent="-277813">
              <a:spcBef>
                <a:spcPts val="0"/>
              </a:spcBef>
              <a:spcAft>
                <a:spcPts val="600"/>
              </a:spcAft>
              <a:defRPr sz="1600"/>
            </a:lvl4pPr>
            <a:lvl5pPr marL="1346200" indent="-266700">
              <a:spcBef>
                <a:spcPts val="0"/>
              </a:spcBef>
              <a:spcAft>
                <a:spcPts val="6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4">
            <a:extLst>
              <a:ext uri="{FF2B5EF4-FFF2-40B4-BE49-F238E27FC236}">
                <a16:creationId xmlns:a16="http://schemas.microsoft.com/office/drawing/2014/main" id="{0B2D882D-3406-4A21-A4AA-5C2ED9405F93}"/>
              </a:ext>
            </a:extLst>
          </p:cNvPr>
          <p:cNvSpPr txBox="1">
            <a:spLocks/>
          </p:cNvSpPr>
          <p:nvPr userDrawn="1"/>
        </p:nvSpPr>
        <p:spPr>
          <a:xfrm>
            <a:off x="8245011" y="6175373"/>
            <a:ext cx="883575" cy="501650"/>
          </a:xfrm>
          <a:prstGeom prst="rect">
            <a:avLst/>
          </a:prstGeom>
        </p:spPr>
        <p:txBody>
          <a:bodyPr vert="horz" lIns="91440" tIns="45720" rIns="91440" bIns="4572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2pPr>
            <a:lvl3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3pPr>
            <a:lvl4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4pPr>
            <a:lvl5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5pPr>
            <a:lvl6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6pPr>
            <a:lvl7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7pPr>
            <a:lvl8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8pPr>
            <a:lvl9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lvl9pPr>
          </a:lstStyle>
          <a:p>
            <a:fld id="{63F7E935-997C-4AB2-AAF8-EEF37886DB40}" type="slidenum">
              <a:rPr lang="en-GB" smtClean="0"/>
              <a:pPr/>
              <a:t>‹#›</a:t>
            </a:fld>
            <a:endParaRPr lang="en-GB"/>
          </a:p>
        </p:txBody>
      </p:sp>
    </p:spTree>
    <p:extLst>
      <p:ext uri="{BB962C8B-B14F-4D97-AF65-F5344CB8AC3E}">
        <p14:creationId xmlns:p14="http://schemas.microsoft.com/office/powerpoint/2010/main" val="343157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copy">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D89533A4-09BA-4D3F-9938-ED7EAD1A592E}"/>
              </a:ext>
            </a:extLst>
          </p:cNvPr>
          <p:cNvPicPr>
            <a:picLocks noChangeAspect="1"/>
          </p:cNvPicPr>
          <p:nvPr userDrawn="1"/>
        </p:nvPicPr>
        <p:blipFill>
          <a:blip r:embed="rId2"/>
          <a:stretch>
            <a:fillRect/>
          </a:stretch>
        </p:blipFill>
        <p:spPr>
          <a:xfrm>
            <a:off x="2878157" y="5156590"/>
            <a:ext cx="3387682" cy="215991"/>
          </a:xfrm>
          <a:prstGeom prst="rect">
            <a:avLst/>
          </a:prstGeom>
          <a:ln w="12700">
            <a:miter lim="400000"/>
          </a:ln>
        </p:spPr>
      </p:pic>
      <p:pic>
        <p:nvPicPr>
          <p:cNvPr id="30" name="Image" descr="Image"/>
          <p:cNvPicPr>
            <a:picLocks noChangeAspect="1"/>
          </p:cNvPicPr>
          <p:nvPr/>
        </p:nvPicPr>
        <p:blipFill>
          <a:blip r:embed="rId3"/>
          <a:stretch>
            <a:fillRect/>
          </a:stretch>
        </p:blipFill>
        <p:spPr>
          <a:xfrm>
            <a:off x="2774" y="-2"/>
            <a:ext cx="9138451" cy="431803"/>
          </a:xfrm>
          <a:prstGeom prst="rect">
            <a:avLst/>
          </a:prstGeom>
          <a:ln w="12700">
            <a:miter lim="400000"/>
          </a:ln>
        </p:spPr>
      </p:pic>
      <p:pic>
        <p:nvPicPr>
          <p:cNvPr id="31" name="Image" descr="Image"/>
          <p:cNvPicPr>
            <a:picLocks noChangeAspect="1"/>
          </p:cNvPicPr>
          <p:nvPr/>
        </p:nvPicPr>
        <p:blipFill>
          <a:blip r:embed="rId3"/>
          <a:stretch>
            <a:fillRect/>
          </a:stretch>
        </p:blipFill>
        <p:spPr>
          <a:xfrm rot="10800000">
            <a:off x="2775" y="6426198"/>
            <a:ext cx="9138450" cy="431803"/>
          </a:xfrm>
          <a:prstGeom prst="rect">
            <a:avLst/>
          </a:prstGeom>
          <a:ln w="12700">
            <a:miter lim="400000"/>
          </a:ln>
        </p:spPr>
      </p:pic>
      <p:pic>
        <p:nvPicPr>
          <p:cNvPr id="32" name="Always_SOC_C&amp;D_RGB_061918.png" descr="Always_SOC_C&amp;D_RGB_061918.png"/>
          <p:cNvPicPr>
            <a:picLocks noChangeAspect="1"/>
          </p:cNvPicPr>
          <p:nvPr/>
        </p:nvPicPr>
        <p:blipFill>
          <a:blip r:embed="rId4"/>
          <a:stretch>
            <a:fillRect/>
          </a:stretch>
        </p:blipFill>
        <p:spPr>
          <a:xfrm>
            <a:off x="4153382" y="5870723"/>
            <a:ext cx="837238" cy="837239"/>
          </a:xfrm>
          <a:prstGeom prst="rect">
            <a:avLst/>
          </a:prstGeom>
          <a:ln w="12700">
            <a:miter lim="400000"/>
          </a:ln>
        </p:spPr>
      </p:pic>
      <p:pic>
        <p:nvPicPr>
          <p:cNvPr id="2" name="Image" descr="Image">
            <a:extLst>
              <a:ext uri="{FF2B5EF4-FFF2-40B4-BE49-F238E27FC236}">
                <a16:creationId xmlns:a16="http://schemas.microsoft.com/office/drawing/2014/main" id="{7BFA4A00-FBAF-4863-A464-C3DFE641F330}"/>
              </a:ext>
            </a:extLst>
          </p:cNvPr>
          <p:cNvPicPr>
            <a:picLocks noChangeAspect="1"/>
          </p:cNvPicPr>
          <p:nvPr userDrawn="1"/>
        </p:nvPicPr>
        <p:blipFill>
          <a:blip r:embed="rId5"/>
          <a:stretch>
            <a:fillRect/>
          </a:stretch>
        </p:blipFill>
        <p:spPr>
          <a:xfrm>
            <a:off x="3571638" y="838787"/>
            <a:ext cx="2000722" cy="1912426"/>
          </a:xfrm>
          <a:prstGeom prst="rect">
            <a:avLst/>
          </a:prstGeom>
          <a:ln w="12700">
            <a:miter lim="400000"/>
          </a:ln>
        </p:spPr>
      </p:pic>
      <p:sp>
        <p:nvSpPr>
          <p:cNvPr id="5" name="Text Placeholder 4">
            <a:extLst>
              <a:ext uri="{FF2B5EF4-FFF2-40B4-BE49-F238E27FC236}">
                <a16:creationId xmlns:a16="http://schemas.microsoft.com/office/drawing/2014/main" id="{50FED163-6CB8-4AEA-B7B0-A4382571BB33}"/>
              </a:ext>
            </a:extLst>
          </p:cNvPr>
          <p:cNvSpPr>
            <a:spLocks noGrp="1"/>
          </p:cNvSpPr>
          <p:nvPr>
            <p:ph type="body" sz="quarter" idx="10" hasCustomPrompt="1"/>
          </p:nvPr>
        </p:nvSpPr>
        <p:spPr>
          <a:xfrm>
            <a:off x="528636" y="3278021"/>
            <a:ext cx="8086725" cy="813852"/>
          </a:xfrm>
        </p:spPr>
        <p:txBody>
          <a:bodyPr>
            <a:noAutofit/>
          </a:bodyPr>
          <a:lstStyle>
            <a:lvl1pPr marL="0" indent="0" algn="ctr">
              <a:buNone/>
              <a:defRPr sz="5400" b="1">
                <a:solidFill>
                  <a:schemeClr val="tx2"/>
                </a:solidFill>
              </a:defRPr>
            </a:lvl1pPr>
            <a:lvl2pPr marL="457200" indent="0">
              <a:buNone/>
              <a:defRPr/>
            </a:lvl2pPr>
          </a:lstStyle>
          <a:p>
            <a:pPr lvl="0"/>
            <a:r>
              <a:rPr lang="en-US" dirty="0"/>
              <a:t>TITLE</a:t>
            </a:r>
          </a:p>
        </p:txBody>
      </p:sp>
      <p:sp>
        <p:nvSpPr>
          <p:cNvPr id="12" name="Text Placeholder 4">
            <a:extLst>
              <a:ext uri="{FF2B5EF4-FFF2-40B4-BE49-F238E27FC236}">
                <a16:creationId xmlns:a16="http://schemas.microsoft.com/office/drawing/2014/main" id="{557FA818-3D5B-4671-959D-D5A91EBEDC1B}"/>
              </a:ext>
            </a:extLst>
          </p:cNvPr>
          <p:cNvSpPr>
            <a:spLocks noGrp="1"/>
          </p:cNvSpPr>
          <p:nvPr>
            <p:ph type="body" sz="quarter" idx="11" hasCustomPrompt="1"/>
          </p:nvPr>
        </p:nvSpPr>
        <p:spPr>
          <a:xfrm>
            <a:off x="528636" y="4144740"/>
            <a:ext cx="8086725" cy="813852"/>
          </a:xfrm>
        </p:spPr>
        <p:txBody>
          <a:bodyPr>
            <a:normAutofit/>
          </a:bodyPr>
          <a:lstStyle>
            <a:lvl1pPr marL="0" indent="0" algn="ctr">
              <a:buNone/>
              <a:defRPr sz="3200">
                <a:solidFill>
                  <a:schemeClr val="accent1"/>
                </a:solidFill>
              </a:defRPr>
            </a:lvl1pPr>
            <a:lvl2pPr marL="457200" indent="0">
              <a:buNone/>
              <a:defRPr/>
            </a:lvl2pPr>
          </a:lstStyle>
          <a:p>
            <a:pPr lvl="0"/>
            <a:r>
              <a:rPr lang="en-US" dirty="0"/>
              <a:t>SUB TITLE</a:t>
            </a:r>
          </a:p>
        </p:txBody>
      </p:sp>
      <p:sp>
        <p:nvSpPr>
          <p:cNvPr id="9" name="Slide Number Placeholder 4">
            <a:extLst>
              <a:ext uri="{FF2B5EF4-FFF2-40B4-BE49-F238E27FC236}">
                <a16:creationId xmlns:a16="http://schemas.microsoft.com/office/drawing/2014/main" id="{D8FDFEA9-59AE-466F-AE5D-15A102A075EA}"/>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extLst>
      <p:ext uri="{BB962C8B-B14F-4D97-AF65-F5344CB8AC3E}">
        <p14:creationId xmlns:p14="http://schemas.microsoft.com/office/powerpoint/2010/main" val="165800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2"/>
      </p:bgRef>
    </p:bg>
    <p:spTree>
      <p:nvGrpSpPr>
        <p:cNvPr id="1" name=""/>
        <p:cNvGrpSpPr/>
        <p:nvPr/>
      </p:nvGrpSpPr>
      <p:grpSpPr>
        <a:xfrm>
          <a:off x="0" y="0"/>
          <a:ext cx="0" cy="0"/>
          <a:chOff x="0" y="0"/>
          <a:chExt cx="0" cy="0"/>
        </a:xfrm>
      </p:grpSpPr>
      <p:pic>
        <p:nvPicPr>
          <p:cNvPr id="61" name="Image" descr="Image"/>
          <p:cNvPicPr>
            <a:picLocks noChangeAspect="1"/>
          </p:cNvPicPr>
          <p:nvPr/>
        </p:nvPicPr>
        <p:blipFill>
          <a:blip r:embed="rId2"/>
          <a:stretch>
            <a:fillRect/>
          </a:stretch>
        </p:blipFill>
        <p:spPr>
          <a:xfrm>
            <a:off x="2774" y="-2"/>
            <a:ext cx="9138451" cy="431803"/>
          </a:xfrm>
          <a:prstGeom prst="rect">
            <a:avLst/>
          </a:prstGeom>
          <a:ln w="12700">
            <a:miter lim="400000"/>
          </a:ln>
        </p:spPr>
      </p:pic>
      <p:pic>
        <p:nvPicPr>
          <p:cNvPr id="62" name="Image" descr="Image"/>
          <p:cNvPicPr>
            <a:picLocks noChangeAspect="1"/>
          </p:cNvPicPr>
          <p:nvPr/>
        </p:nvPicPr>
        <p:blipFill>
          <a:blip r:embed="rId2"/>
          <a:stretch>
            <a:fillRect/>
          </a:stretch>
        </p:blipFill>
        <p:spPr>
          <a:xfrm rot="10800000">
            <a:off x="2775" y="6426198"/>
            <a:ext cx="9138450" cy="431803"/>
          </a:xfrm>
          <a:prstGeom prst="rect">
            <a:avLst/>
          </a:prstGeom>
          <a:ln w="12700">
            <a:miter lim="400000"/>
          </a:ln>
        </p:spPr>
      </p:pic>
      <p:sp>
        <p:nvSpPr>
          <p:cNvPr id="6" name="Title Text">
            <a:extLst>
              <a:ext uri="{FF2B5EF4-FFF2-40B4-BE49-F238E27FC236}">
                <a16:creationId xmlns:a16="http://schemas.microsoft.com/office/drawing/2014/main" id="{C826160E-8587-408C-AC15-7F422DA70234}"/>
              </a:ext>
            </a:extLst>
          </p:cNvPr>
          <p:cNvSpPr txBox="1">
            <a:spLocks noGrp="1"/>
          </p:cNvSpPr>
          <p:nvPr>
            <p:ph type="title" hasCustomPrompt="1"/>
          </p:nvPr>
        </p:nvSpPr>
        <p:spPr>
          <a:xfrm>
            <a:off x="375006" y="1732711"/>
            <a:ext cx="8229600" cy="701044"/>
          </a:xfrm>
          <a:prstGeom prst="rect">
            <a:avLst/>
          </a:prstGeom>
        </p:spPr>
        <p:txBody>
          <a:bodyPr>
            <a:noAutofit/>
          </a:bodyPr>
          <a:lstStyle>
            <a:lvl1pPr algn="ctr">
              <a:defRPr sz="4400" b="1">
                <a:solidFill>
                  <a:schemeClr val="bg1"/>
                </a:solidFill>
              </a:defRPr>
            </a:lvl1pPr>
          </a:lstStyle>
          <a:p>
            <a:r>
              <a:rPr lang="en-GB" dirty="0"/>
              <a:t>TITLE TEXT</a:t>
            </a:r>
          </a:p>
        </p:txBody>
      </p:sp>
      <p:sp>
        <p:nvSpPr>
          <p:cNvPr id="7" name="Text Placeholder 2">
            <a:extLst>
              <a:ext uri="{FF2B5EF4-FFF2-40B4-BE49-F238E27FC236}">
                <a16:creationId xmlns:a16="http://schemas.microsoft.com/office/drawing/2014/main" id="{0CEF44F2-50E4-49A9-A1C7-F84D8275D18D}"/>
              </a:ext>
            </a:extLst>
          </p:cNvPr>
          <p:cNvSpPr>
            <a:spLocks noGrp="1"/>
          </p:cNvSpPr>
          <p:nvPr>
            <p:ph type="body" sz="quarter" idx="10"/>
          </p:nvPr>
        </p:nvSpPr>
        <p:spPr>
          <a:xfrm>
            <a:off x="375006" y="2921718"/>
            <a:ext cx="8229600" cy="1414979"/>
          </a:xfrm>
        </p:spPr>
        <p:txBody>
          <a:bodyPr>
            <a:normAutofit/>
          </a:bodyPr>
          <a:lstStyle>
            <a:lvl1pPr marL="0" indent="0" algn="ctr">
              <a:buNone/>
              <a:defRPr sz="3200">
                <a:solidFill>
                  <a:schemeClr val="bg1"/>
                </a:solidFill>
              </a:defRPr>
            </a:lvl1pPr>
          </a:lstStyle>
          <a:p>
            <a:pPr lvl="0"/>
            <a:r>
              <a:rPr lang="en-US" dirty="0"/>
              <a:t>Click to edit Master text styles</a:t>
            </a:r>
          </a:p>
        </p:txBody>
      </p:sp>
      <p:sp>
        <p:nvSpPr>
          <p:cNvPr id="8" name="Slide Number Placeholder 4">
            <a:extLst>
              <a:ext uri="{FF2B5EF4-FFF2-40B4-BE49-F238E27FC236}">
                <a16:creationId xmlns:a16="http://schemas.microsoft.com/office/drawing/2014/main" id="{95020FF7-DA21-4F54-BD6A-CB584F8B3FF8}"/>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chemeClr val="tx1"/>
                </a:solidFill>
              </a:defRPr>
            </a:lvl1pPr>
          </a:lstStyle>
          <a:p>
            <a:fld id="{63F7E935-997C-4AB2-AAF8-EEF37886DB40}" type="slidenum">
              <a:rPr lang="en-GB" smtClean="0"/>
              <a:pPr/>
              <a:t>‹#›</a:t>
            </a:fld>
            <a:endParaRPr lang="en-GB"/>
          </a:p>
        </p:txBody>
      </p:sp>
      <p:pic>
        <p:nvPicPr>
          <p:cNvPr id="2" name="Image" descr="Image">
            <a:extLst>
              <a:ext uri="{FF2B5EF4-FFF2-40B4-BE49-F238E27FC236}">
                <a16:creationId xmlns:a16="http://schemas.microsoft.com/office/drawing/2014/main" id="{5E04AC52-3D51-497F-8322-ED8BF5913067}"/>
              </a:ext>
            </a:extLst>
          </p:cNvPr>
          <p:cNvPicPr>
            <a:picLocks noChangeAspect="1"/>
          </p:cNvPicPr>
          <p:nvPr userDrawn="1"/>
        </p:nvPicPr>
        <p:blipFill>
          <a:blip r:embed="rId3"/>
          <a:stretch>
            <a:fillRect/>
          </a:stretch>
        </p:blipFill>
        <p:spPr>
          <a:xfrm>
            <a:off x="2878157" y="5156590"/>
            <a:ext cx="3387682" cy="215991"/>
          </a:xfrm>
          <a:prstGeom prst="rect">
            <a:avLst/>
          </a:prstGeom>
          <a:ln w="12700">
            <a:miter lim="400000"/>
          </a:ln>
        </p:spPr>
      </p:pic>
    </p:spTree>
    <p:extLst>
      <p:ext uri="{BB962C8B-B14F-4D97-AF65-F5344CB8AC3E}">
        <p14:creationId xmlns:p14="http://schemas.microsoft.com/office/powerpoint/2010/main" val="27444294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142239"/>
            <a:ext cx="8229600" cy="7010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rPr dirty="0"/>
              <a:t>Title Text</a:t>
            </a:r>
          </a:p>
        </p:txBody>
      </p:sp>
      <p:sp>
        <p:nvSpPr>
          <p:cNvPr id="3" name="Body Level One…"/>
          <p:cNvSpPr txBox="1">
            <a:spLocks noGrp="1"/>
          </p:cNvSpPr>
          <p:nvPr>
            <p:ph type="body" idx="1"/>
          </p:nvPr>
        </p:nvSpPr>
        <p:spPr>
          <a:xfrm>
            <a:off x="457200" y="1188719"/>
            <a:ext cx="8229600" cy="4937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 name="Slide Number Placeholder 4">
            <a:extLst>
              <a:ext uri="{FF2B5EF4-FFF2-40B4-BE49-F238E27FC236}">
                <a16:creationId xmlns:a16="http://schemas.microsoft.com/office/drawing/2014/main" id="{0E2739A3-5205-412F-9F72-3C8B71868A28}"/>
              </a:ext>
            </a:extLst>
          </p:cNvPr>
          <p:cNvSpPr>
            <a:spLocks noGrp="1"/>
          </p:cNvSpPr>
          <p:nvPr>
            <p:ph type="sldNum" sz="quarter" idx="4"/>
          </p:nvPr>
        </p:nvSpPr>
        <p:spPr>
          <a:xfrm>
            <a:off x="8245011" y="6175373"/>
            <a:ext cx="883575" cy="501650"/>
          </a:xfrm>
          <a:prstGeom prst="rect">
            <a:avLst/>
          </a:prstGeom>
        </p:spPr>
        <p:txBody>
          <a:bodyPr vert="horz" lIns="91440" tIns="45720" rIns="91440" bIns="45720" rtlCol="0" anchor="ctr"/>
          <a:lstStyle>
            <a:lvl1pPr algn="ctr">
              <a:defRPr sz="1200">
                <a:solidFill>
                  <a:srgbClr val="000000"/>
                </a:solidFill>
              </a:defRPr>
            </a:lvl1pPr>
          </a:lstStyle>
          <a:p>
            <a:fld id="{63F7E935-997C-4AB2-AAF8-EEF37886DB40}"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7" r:id="rId2"/>
    <p:sldLayoutId id="2147483662" r:id="rId3"/>
    <p:sldLayoutId id="2147483664" r:id="rId4"/>
    <p:sldLayoutId id="2147483665" r:id="rId5"/>
    <p:sldLayoutId id="2147483660" r:id="rId6"/>
    <p:sldLayoutId id="2147483658" r:id="rId7"/>
    <p:sldLayoutId id="2147483661" r:id="rId8"/>
    <p:sldLayoutId id="2147483659" r:id="rId9"/>
    <p:sldLayoutId id="2147483666" r:id="rId10"/>
    <p:sldLayoutId id="2147483668" r:id="rId11"/>
    <p:sldLayoutId id="2147483663" r:id="rId12"/>
    <p:sldLayoutId id="214748366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mj-lt"/>
          <a:ea typeface="Gill Sans"/>
          <a:cs typeface="Gill Sans"/>
          <a:sym typeface="Gill Sans"/>
        </a:defRPr>
      </a:lvl1pPr>
      <a:lvl2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2pPr>
      <a:lvl3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3pPr>
      <a:lvl4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4pPr>
      <a:lvl5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5pPr>
      <a:lvl6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6pPr>
      <a:lvl7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7pPr>
      <a:lvl8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8pPr>
      <a:lvl9pPr marL="0" marR="0" indent="0" algn="l" defTabSz="457200" rtl="0" latinLnBrk="0">
        <a:lnSpc>
          <a:spcPct val="100000"/>
        </a:lnSpc>
        <a:spcBef>
          <a:spcPts val="0"/>
        </a:spcBef>
        <a:spcAft>
          <a:spcPts val="0"/>
        </a:spcAft>
        <a:buClrTx/>
        <a:buSzTx/>
        <a:buFontTx/>
        <a:buNone/>
        <a:tabLst/>
        <a:defRPr sz="3200" b="0" i="0" u="none" strike="noStrike" cap="none" spc="0" baseline="0">
          <a:ln>
            <a:noFill/>
          </a:ln>
          <a:solidFill>
            <a:srgbClr val="FFFFFF"/>
          </a:solidFill>
          <a:uFillTx/>
          <a:latin typeface="Gill Sans"/>
          <a:ea typeface="Gill Sans"/>
          <a:cs typeface="Gill Sans"/>
          <a:sym typeface="Gill Sans"/>
        </a:defRPr>
      </a:lvl9pPr>
    </p:titleStyle>
    <p:bodyStyle>
      <a:lvl1pPr marL="4572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1pPr>
      <a:lvl2pPr marL="1005838" marR="0" indent="-54863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2pPr>
      <a:lvl3pPr marL="13716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3pPr>
      <a:lvl4pPr marL="1885950" marR="0" indent="-5143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4pPr>
      <a:lvl5pPr marL="2416628" marR="0" indent="-58782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hyperlink" Target="http://childline.org.uk/" TargetMode="Externa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http://youngminds.org.uk/" TargetMode="External"/><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hyperlink" Target="http://samaritans.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s://vimeo.com/471055499/c7ad602de8"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7E8EAB-C916-41BC-99CE-051560339C24}"/>
              </a:ext>
            </a:extLst>
          </p:cNvPr>
          <p:cNvSpPr>
            <a:spLocks noGrp="1"/>
          </p:cNvSpPr>
          <p:nvPr>
            <p:ph type="body" sz="quarter" idx="10"/>
          </p:nvPr>
        </p:nvSpPr>
        <p:spPr/>
        <p:txBody>
          <a:bodyPr/>
          <a:lstStyle/>
          <a:p>
            <a:r>
              <a:rPr lang="en-GB" dirty="0"/>
              <a:t>WELLBEING</a:t>
            </a:r>
          </a:p>
        </p:txBody>
      </p:sp>
      <p:sp>
        <p:nvSpPr>
          <p:cNvPr id="3" name="Text Placeholder 2">
            <a:extLst>
              <a:ext uri="{FF2B5EF4-FFF2-40B4-BE49-F238E27FC236}">
                <a16:creationId xmlns:a16="http://schemas.microsoft.com/office/drawing/2014/main" id="{D04F45A3-4FB8-4BB7-AF24-A196C475218E}"/>
              </a:ext>
            </a:extLst>
          </p:cNvPr>
          <p:cNvSpPr>
            <a:spLocks noGrp="1"/>
          </p:cNvSpPr>
          <p:nvPr>
            <p:ph type="body" sz="quarter" idx="11"/>
          </p:nvPr>
        </p:nvSpPr>
        <p:spPr/>
        <p:txBody>
          <a:bodyPr/>
          <a:lstStyle/>
          <a:p>
            <a:r>
              <a:rPr lang="en-GB" dirty="0"/>
              <a:t>ALL ABOUT RESILIENCE</a:t>
            </a:r>
          </a:p>
        </p:txBody>
      </p:sp>
      <p:sp>
        <p:nvSpPr>
          <p:cNvPr id="4" name="Slide Number Placeholder 3">
            <a:extLst>
              <a:ext uri="{FF2B5EF4-FFF2-40B4-BE49-F238E27FC236}">
                <a16:creationId xmlns:a16="http://schemas.microsoft.com/office/drawing/2014/main" id="{EC60DD79-DCF8-4AA7-9F69-6E91E35674C1}"/>
              </a:ext>
            </a:extLst>
          </p:cNvPr>
          <p:cNvSpPr>
            <a:spLocks noGrp="1"/>
          </p:cNvSpPr>
          <p:nvPr>
            <p:ph type="sldNum" sz="quarter" idx="4"/>
          </p:nvPr>
        </p:nvSpPr>
        <p:spPr/>
        <p:txBody>
          <a:bodyPr/>
          <a:lstStyle/>
          <a:p>
            <a:fld id="{63F7E935-997C-4AB2-AAF8-EEF37886DB40}" type="slidenum">
              <a:rPr lang="en-GB" smtClean="0"/>
              <a:pPr/>
              <a:t>1</a:t>
            </a:fld>
            <a:endParaRPr lang="en-GB"/>
          </a:p>
        </p:txBody>
      </p:sp>
    </p:spTree>
    <p:extLst>
      <p:ext uri="{BB962C8B-B14F-4D97-AF65-F5344CB8AC3E}">
        <p14:creationId xmlns:p14="http://schemas.microsoft.com/office/powerpoint/2010/main" val="106113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FE0A3672-180A-480A-84F8-4348F240B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1767" y="3181102"/>
            <a:ext cx="990552" cy="2994271"/>
          </a:xfrm>
          <a:prstGeom prst="rect">
            <a:avLst/>
          </a:prstGeom>
        </p:spPr>
      </p:pic>
      <p:sp>
        <p:nvSpPr>
          <p:cNvPr id="2" name="Title 1">
            <a:extLst>
              <a:ext uri="{FF2B5EF4-FFF2-40B4-BE49-F238E27FC236}">
                <a16:creationId xmlns:a16="http://schemas.microsoft.com/office/drawing/2014/main" id="{315D2A78-B8B2-4BAC-B2BB-B02CD5DC819A}"/>
              </a:ext>
            </a:extLst>
          </p:cNvPr>
          <p:cNvSpPr>
            <a:spLocks noGrp="1"/>
          </p:cNvSpPr>
          <p:nvPr>
            <p:ph type="title"/>
          </p:nvPr>
        </p:nvSpPr>
        <p:spPr/>
        <p:txBody>
          <a:bodyPr>
            <a:normAutofit/>
          </a:bodyPr>
          <a:lstStyle/>
          <a:p>
            <a:r>
              <a:rPr lang="en-GB" dirty="0"/>
              <a:t>IS IT A WARNING SIGN?</a:t>
            </a:r>
          </a:p>
        </p:txBody>
      </p:sp>
      <p:sp>
        <p:nvSpPr>
          <p:cNvPr id="3" name="Text Placeholder 2">
            <a:extLst>
              <a:ext uri="{FF2B5EF4-FFF2-40B4-BE49-F238E27FC236}">
                <a16:creationId xmlns:a16="http://schemas.microsoft.com/office/drawing/2014/main" id="{F26C2CD4-5EE1-4405-9105-DD8302A05D85}"/>
              </a:ext>
            </a:extLst>
          </p:cNvPr>
          <p:cNvSpPr>
            <a:spLocks noGrp="1"/>
          </p:cNvSpPr>
          <p:nvPr>
            <p:ph type="body" sz="quarter" idx="10"/>
          </p:nvPr>
        </p:nvSpPr>
        <p:spPr>
          <a:xfrm>
            <a:off x="1109534" y="1638720"/>
            <a:ext cx="6789107" cy="1683211"/>
          </a:xfrm>
        </p:spPr>
        <p:txBody>
          <a:bodyPr/>
          <a:lstStyle/>
          <a:p>
            <a:r>
              <a:rPr lang="en-GB" dirty="0"/>
              <a:t>Oli has been feeling under a lot of pressure at school recently. The other day, when he realised he had forgotten to do a piece of homework, his heart started to beat really quickly and he felt like he was struggling to breath. He went to the toilets and managed to calm down after several minutes, but it really scared him.</a:t>
            </a:r>
          </a:p>
          <a:p>
            <a:endParaRPr lang="en-GB" dirty="0"/>
          </a:p>
        </p:txBody>
      </p:sp>
      <p:sp>
        <p:nvSpPr>
          <p:cNvPr id="4" name="Slide Number Placeholder 3">
            <a:extLst>
              <a:ext uri="{FF2B5EF4-FFF2-40B4-BE49-F238E27FC236}">
                <a16:creationId xmlns:a16="http://schemas.microsoft.com/office/drawing/2014/main" id="{EAFDDCBF-6D53-4C76-8857-E1F8CBAC3A76}"/>
              </a:ext>
            </a:extLst>
          </p:cNvPr>
          <p:cNvSpPr>
            <a:spLocks noGrp="1"/>
          </p:cNvSpPr>
          <p:nvPr>
            <p:ph type="sldNum" sz="quarter" idx="4"/>
          </p:nvPr>
        </p:nvSpPr>
        <p:spPr/>
        <p:txBody>
          <a:bodyPr/>
          <a:lstStyle/>
          <a:p>
            <a:fld id="{63F7E935-997C-4AB2-AAF8-EEF37886DB40}" type="slidenum">
              <a:rPr lang="en-GB" smtClean="0"/>
              <a:pPr/>
              <a:t>10</a:t>
            </a:fld>
            <a:endParaRPr lang="en-GB"/>
          </a:p>
        </p:txBody>
      </p:sp>
      <p:grpSp>
        <p:nvGrpSpPr>
          <p:cNvPr id="7" name="Group 6">
            <a:extLst>
              <a:ext uri="{FF2B5EF4-FFF2-40B4-BE49-F238E27FC236}">
                <a16:creationId xmlns:a16="http://schemas.microsoft.com/office/drawing/2014/main" id="{60E42EAB-D307-4E83-8DE5-DED8AA349BAE}"/>
              </a:ext>
            </a:extLst>
          </p:cNvPr>
          <p:cNvGrpSpPr/>
          <p:nvPr/>
        </p:nvGrpSpPr>
        <p:grpSpPr>
          <a:xfrm>
            <a:off x="457199" y="3037522"/>
            <a:ext cx="7983761" cy="3278681"/>
            <a:chOff x="457199" y="3037522"/>
            <a:chExt cx="7983761" cy="3278681"/>
          </a:xfrm>
        </p:grpSpPr>
        <p:sp>
          <p:nvSpPr>
            <p:cNvPr id="6" name="Rectangle">
              <a:extLst>
                <a:ext uri="{FF2B5EF4-FFF2-40B4-BE49-F238E27FC236}">
                  <a16:creationId xmlns:a16="http://schemas.microsoft.com/office/drawing/2014/main" id="{FF7D76BB-60B8-406C-9F63-710AE051524F}"/>
                </a:ext>
              </a:extLst>
            </p:cNvPr>
            <p:cNvSpPr/>
            <p:nvPr/>
          </p:nvSpPr>
          <p:spPr>
            <a:xfrm>
              <a:off x="457199" y="3321931"/>
              <a:ext cx="7240138" cy="2705461"/>
            </a:xfrm>
            <a:prstGeom prst="rect">
              <a:avLst/>
            </a:prstGeom>
            <a:solidFill>
              <a:schemeClr val="tx2"/>
            </a:solidFill>
            <a:ln w="12700" cap="flat">
              <a:noFill/>
              <a:miter lim="400000"/>
            </a:ln>
            <a:effectLst/>
          </p:spPr>
          <p:txBody>
            <a:bodyPr wrap="square" lIns="360000" tIns="45718" rIns="360000" bIns="45718" numCol="1" anchor="ctr">
              <a:noAutofit/>
            </a:bodyPr>
            <a:lstStyle/>
            <a:p>
              <a:pPr algn="l">
                <a:spcAft>
                  <a:spcPts val="1200"/>
                </a:spcAft>
                <a:defRPr sz="1800">
                  <a:solidFill>
                    <a:srgbClr val="000000"/>
                  </a:solidFill>
                  <a:latin typeface="+mn-lt"/>
                  <a:ea typeface="+mn-ea"/>
                  <a:cs typeface="+mn-cs"/>
                  <a:sym typeface="Calibri"/>
                </a:defRPr>
              </a:pPr>
              <a:r>
                <a:rPr lang="en-GB" sz="2400" b="1" dirty="0">
                  <a:solidFill>
                    <a:schemeClr val="bg1"/>
                  </a:solidFill>
                </a:rPr>
                <a:t>YES</a:t>
              </a:r>
              <a:endParaRPr lang="en-GB" sz="1800" b="1" dirty="0">
                <a:solidFill>
                  <a:schemeClr val="bg1"/>
                </a:solidFill>
              </a:endParaRPr>
            </a:p>
            <a:p>
              <a:pPr marL="285750" indent="-285750"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800" dirty="0">
                  <a:solidFill>
                    <a:schemeClr val="bg1"/>
                  </a:solidFill>
                </a:rPr>
                <a:t>Oli may be suffering from anxiety and has possibly experienced a panic attack.</a:t>
              </a:r>
            </a:p>
            <a:p>
              <a:pPr marL="285750" indent="-285750"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800" dirty="0">
                  <a:solidFill>
                    <a:schemeClr val="bg1"/>
                  </a:solidFill>
                </a:rPr>
                <a:t>Oli’s friend should suggest that he talks to a trusted adult and get support from a professional like his GP or school nurse. They can help him deal with anxiety.</a:t>
              </a:r>
            </a:p>
            <a:p>
              <a:pPr algn="l">
                <a:spcAft>
                  <a:spcPts val="1200"/>
                </a:spcAft>
                <a:defRPr sz="1800">
                  <a:solidFill>
                    <a:srgbClr val="000000"/>
                  </a:solidFill>
                  <a:latin typeface="+mn-lt"/>
                  <a:ea typeface="+mn-ea"/>
                  <a:cs typeface="+mn-cs"/>
                  <a:sym typeface="Calibri"/>
                </a:defRPr>
              </a:pPr>
              <a:endParaRPr lang="en-GB" sz="1800" dirty="0">
                <a:solidFill>
                  <a:schemeClr val="bg1"/>
                </a:solidFill>
              </a:endParaRPr>
            </a:p>
          </p:txBody>
        </p:sp>
        <p:pic>
          <p:nvPicPr>
            <p:cNvPr id="5" name="Picture 4" descr="A close up of a logo&#10;&#10;Description automatically generated">
              <a:extLst>
                <a:ext uri="{FF2B5EF4-FFF2-40B4-BE49-F238E27FC236}">
                  <a16:creationId xmlns:a16="http://schemas.microsoft.com/office/drawing/2014/main" id="{FE1A777D-F5DF-4BDF-BD62-C8B6EB9D73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6321" y="3037522"/>
              <a:ext cx="1084639" cy="3278681"/>
            </a:xfrm>
            <a:prstGeom prst="rect">
              <a:avLst/>
            </a:prstGeom>
          </p:spPr>
        </p:pic>
      </p:grpSp>
      <p:sp>
        <p:nvSpPr>
          <p:cNvPr id="9" name="TextBox 8">
            <a:extLst>
              <a:ext uri="{FF2B5EF4-FFF2-40B4-BE49-F238E27FC236}">
                <a16:creationId xmlns:a16="http://schemas.microsoft.com/office/drawing/2014/main" id="{A8E105FC-141E-9248-ABBC-AAFAF3B7406A}"/>
              </a:ext>
            </a:extLst>
          </p:cNvPr>
          <p:cNvSpPr txBox="1"/>
          <p:nvPr/>
        </p:nvSpPr>
        <p:spPr>
          <a:xfrm>
            <a:off x="1056526" y="5775234"/>
            <a:ext cx="501034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1100" i="1" dirty="0">
                <a:solidFill>
                  <a:schemeClr val="bg1"/>
                </a:solidFill>
              </a:rPr>
              <a:t>Source: https://</a:t>
            </a:r>
            <a:r>
              <a:rPr lang="en-US" sz="1100" i="1" dirty="0" err="1">
                <a:solidFill>
                  <a:schemeClr val="bg1"/>
                </a:solidFill>
              </a:rPr>
              <a:t>www.nhs.uk</a:t>
            </a:r>
            <a:r>
              <a:rPr lang="en-US" sz="1100" i="1" dirty="0">
                <a:solidFill>
                  <a:schemeClr val="bg1"/>
                </a:solidFill>
              </a:rPr>
              <a:t>/conditions/</a:t>
            </a:r>
            <a:r>
              <a:rPr lang="en-US" sz="1100" i="1" dirty="0" err="1">
                <a:solidFill>
                  <a:schemeClr val="bg1"/>
                </a:solidFill>
              </a:rPr>
              <a:t>generalised</a:t>
            </a:r>
            <a:r>
              <a:rPr lang="en-US" sz="1100" i="1" dirty="0">
                <a:solidFill>
                  <a:schemeClr val="bg1"/>
                </a:solidFill>
              </a:rPr>
              <a:t>-anxiety-disorder/symptoms/</a:t>
            </a:r>
            <a:endParaRPr kumimoji="0" lang="en-US" sz="1100" b="0" i="1" u="none" strike="noStrike" cap="none" spc="0" normalizeH="0" baseline="0" dirty="0">
              <a:ln>
                <a:noFill/>
              </a:ln>
              <a:solidFill>
                <a:schemeClr val="bg1"/>
              </a:solidFill>
              <a:effectLst/>
              <a:uFillTx/>
              <a:latin typeface="+mj-lt"/>
              <a:ea typeface="+mj-ea"/>
              <a:cs typeface="+mj-cs"/>
              <a:sym typeface="Helvetica"/>
            </a:endParaRPr>
          </a:p>
        </p:txBody>
      </p:sp>
    </p:spTree>
    <p:extLst>
      <p:ext uri="{BB962C8B-B14F-4D97-AF65-F5344CB8AC3E}">
        <p14:creationId xmlns:p14="http://schemas.microsoft.com/office/powerpoint/2010/main" val="279538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flag&#10;&#10;Description automatically generated">
            <a:extLst>
              <a:ext uri="{FF2B5EF4-FFF2-40B4-BE49-F238E27FC236}">
                <a16:creationId xmlns:a16="http://schemas.microsoft.com/office/drawing/2014/main" id="{0C98FC80-37FD-4AF6-9F0B-A9BD21B50C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097038" y="3045913"/>
            <a:ext cx="1074845" cy="3219535"/>
          </a:xfrm>
          <a:prstGeom prst="rect">
            <a:avLst/>
          </a:prstGeom>
        </p:spPr>
      </p:pic>
      <p:sp>
        <p:nvSpPr>
          <p:cNvPr id="2" name="Title 1">
            <a:extLst>
              <a:ext uri="{FF2B5EF4-FFF2-40B4-BE49-F238E27FC236}">
                <a16:creationId xmlns:a16="http://schemas.microsoft.com/office/drawing/2014/main" id="{315D2A78-B8B2-4BAC-B2BB-B02CD5DC819A}"/>
              </a:ext>
            </a:extLst>
          </p:cNvPr>
          <p:cNvSpPr>
            <a:spLocks noGrp="1"/>
          </p:cNvSpPr>
          <p:nvPr>
            <p:ph type="title"/>
          </p:nvPr>
        </p:nvSpPr>
        <p:spPr/>
        <p:txBody>
          <a:bodyPr>
            <a:normAutofit/>
          </a:bodyPr>
          <a:lstStyle/>
          <a:p>
            <a:r>
              <a:rPr lang="en-GB" dirty="0"/>
              <a:t>IS IT A WARNING SIGN?</a:t>
            </a:r>
          </a:p>
        </p:txBody>
      </p:sp>
      <p:sp>
        <p:nvSpPr>
          <p:cNvPr id="3" name="Text Placeholder 2">
            <a:extLst>
              <a:ext uri="{FF2B5EF4-FFF2-40B4-BE49-F238E27FC236}">
                <a16:creationId xmlns:a16="http://schemas.microsoft.com/office/drawing/2014/main" id="{F26C2CD4-5EE1-4405-9105-DD8302A05D85}"/>
              </a:ext>
            </a:extLst>
          </p:cNvPr>
          <p:cNvSpPr>
            <a:spLocks noGrp="1"/>
          </p:cNvSpPr>
          <p:nvPr>
            <p:ph type="body" sz="quarter" idx="10"/>
          </p:nvPr>
        </p:nvSpPr>
        <p:spPr>
          <a:xfrm>
            <a:off x="1109534" y="1638720"/>
            <a:ext cx="6789107" cy="1683211"/>
          </a:xfrm>
        </p:spPr>
        <p:txBody>
          <a:bodyPr/>
          <a:lstStyle/>
          <a:p>
            <a:r>
              <a:rPr lang="en-GB" dirty="0"/>
              <a:t>Anita has been experiencing mood swings. One day she is fine, and the next she feels really low. She’s also been feeling really sensitive, especially about the way she looks. Her parents and friends are saying that she’s not herself.</a:t>
            </a:r>
          </a:p>
          <a:p>
            <a:endParaRPr lang="en-GB" dirty="0"/>
          </a:p>
        </p:txBody>
      </p:sp>
      <p:sp>
        <p:nvSpPr>
          <p:cNvPr id="4" name="Slide Number Placeholder 3">
            <a:extLst>
              <a:ext uri="{FF2B5EF4-FFF2-40B4-BE49-F238E27FC236}">
                <a16:creationId xmlns:a16="http://schemas.microsoft.com/office/drawing/2014/main" id="{EAFDDCBF-6D53-4C76-8857-E1F8CBAC3A76}"/>
              </a:ext>
            </a:extLst>
          </p:cNvPr>
          <p:cNvSpPr>
            <a:spLocks noGrp="1"/>
          </p:cNvSpPr>
          <p:nvPr>
            <p:ph type="sldNum" sz="quarter" idx="4"/>
          </p:nvPr>
        </p:nvSpPr>
        <p:spPr/>
        <p:txBody>
          <a:bodyPr/>
          <a:lstStyle/>
          <a:p>
            <a:fld id="{63F7E935-997C-4AB2-AAF8-EEF37886DB40}" type="slidenum">
              <a:rPr lang="en-GB" smtClean="0"/>
              <a:pPr/>
              <a:t>11</a:t>
            </a:fld>
            <a:endParaRPr lang="en-GB"/>
          </a:p>
        </p:txBody>
      </p:sp>
      <p:grpSp>
        <p:nvGrpSpPr>
          <p:cNvPr id="13" name="Group 12">
            <a:extLst>
              <a:ext uri="{FF2B5EF4-FFF2-40B4-BE49-F238E27FC236}">
                <a16:creationId xmlns:a16="http://schemas.microsoft.com/office/drawing/2014/main" id="{ACBE0CED-5F40-46A6-8099-607ECBF759CA}"/>
              </a:ext>
            </a:extLst>
          </p:cNvPr>
          <p:cNvGrpSpPr/>
          <p:nvPr/>
        </p:nvGrpSpPr>
        <p:grpSpPr>
          <a:xfrm>
            <a:off x="457199" y="3206663"/>
            <a:ext cx="7998104" cy="3219535"/>
            <a:chOff x="457199" y="3206663"/>
            <a:chExt cx="7998104" cy="3219535"/>
          </a:xfrm>
        </p:grpSpPr>
        <p:sp>
          <p:nvSpPr>
            <p:cNvPr id="6" name="Rectangle">
              <a:extLst>
                <a:ext uri="{FF2B5EF4-FFF2-40B4-BE49-F238E27FC236}">
                  <a16:creationId xmlns:a16="http://schemas.microsoft.com/office/drawing/2014/main" id="{FF7D76BB-60B8-406C-9F63-710AE051524F}"/>
                </a:ext>
              </a:extLst>
            </p:cNvPr>
            <p:cNvSpPr/>
            <p:nvPr/>
          </p:nvSpPr>
          <p:spPr>
            <a:xfrm>
              <a:off x="457199" y="3206663"/>
              <a:ext cx="7240138" cy="2968709"/>
            </a:xfrm>
            <a:prstGeom prst="rect">
              <a:avLst/>
            </a:prstGeom>
            <a:solidFill>
              <a:schemeClr val="tx2"/>
            </a:solidFill>
            <a:ln w="12700" cap="flat">
              <a:noFill/>
              <a:miter lim="400000"/>
            </a:ln>
            <a:effectLst/>
          </p:spPr>
          <p:txBody>
            <a:bodyPr wrap="square" lIns="360000" tIns="45718" rIns="360000" bIns="45718" numCol="1" anchor="ctr">
              <a:noAutofit/>
            </a:bodyPr>
            <a:lstStyle/>
            <a:p>
              <a:pPr algn="l">
                <a:spcAft>
                  <a:spcPts val="1200"/>
                </a:spcAft>
                <a:defRPr sz="1800">
                  <a:solidFill>
                    <a:srgbClr val="000000"/>
                  </a:solidFill>
                  <a:latin typeface="+mn-lt"/>
                  <a:ea typeface="+mn-ea"/>
                  <a:cs typeface="+mn-cs"/>
                  <a:sym typeface="Calibri"/>
                </a:defRPr>
              </a:pPr>
              <a:r>
                <a:rPr lang="en-GB" sz="2400" b="1" dirty="0">
                  <a:solidFill>
                    <a:schemeClr val="bg1"/>
                  </a:solidFill>
                </a:rPr>
                <a:t>MAYBE</a:t>
              </a:r>
              <a:endParaRPr lang="en-GB" sz="1800" b="1" dirty="0">
                <a:solidFill>
                  <a:schemeClr val="bg1"/>
                </a:solidFill>
              </a:endParaRPr>
            </a:p>
            <a:p>
              <a:pPr marL="285750" indent="-285750"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800" dirty="0">
                  <a:solidFill>
                    <a:schemeClr val="bg1"/>
                  </a:solidFill>
                </a:rPr>
                <a:t>Feeling irritable, upset, miserable or lonely can be a sign of depression. However, mood swings and sensitivity are a normal part of puberty and many teens experience them.</a:t>
              </a:r>
            </a:p>
            <a:p>
              <a:pPr marL="285750" indent="-285750"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800" dirty="0">
                  <a:solidFill>
                    <a:schemeClr val="bg1"/>
                  </a:solidFill>
                </a:rPr>
                <a:t>Anita’s friend could keep checking in to see how she is doing. If things get worse or she’s showing any other symptoms of depression, they could suggest she get some help.</a:t>
              </a:r>
            </a:p>
            <a:p>
              <a:pPr algn="l">
                <a:spcAft>
                  <a:spcPts val="1200"/>
                </a:spcAft>
                <a:defRPr sz="1800">
                  <a:solidFill>
                    <a:srgbClr val="000000"/>
                  </a:solidFill>
                  <a:latin typeface="+mn-lt"/>
                  <a:ea typeface="+mn-ea"/>
                  <a:cs typeface="+mn-cs"/>
                  <a:sym typeface="Calibri"/>
                </a:defRPr>
              </a:pPr>
              <a:endParaRPr lang="en-GB" sz="1800" dirty="0">
                <a:solidFill>
                  <a:schemeClr val="bg1"/>
                </a:solidFill>
              </a:endParaRPr>
            </a:p>
          </p:txBody>
        </p:sp>
        <p:pic>
          <p:nvPicPr>
            <p:cNvPr id="5" name="Picture 4" descr="A close up of a flag&#10;&#10;Description automatically generated">
              <a:extLst>
                <a:ext uri="{FF2B5EF4-FFF2-40B4-BE49-F238E27FC236}">
                  <a16:creationId xmlns:a16="http://schemas.microsoft.com/office/drawing/2014/main" id="{315DDDF1-EC47-4302-BC9E-0938A6058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380458" y="3206663"/>
              <a:ext cx="1074845" cy="3219535"/>
            </a:xfrm>
            <a:prstGeom prst="rect">
              <a:avLst/>
            </a:prstGeom>
          </p:spPr>
        </p:pic>
      </p:grpSp>
      <p:sp>
        <p:nvSpPr>
          <p:cNvPr id="10" name="TextBox 9">
            <a:extLst>
              <a:ext uri="{FF2B5EF4-FFF2-40B4-BE49-F238E27FC236}">
                <a16:creationId xmlns:a16="http://schemas.microsoft.com/office/drawing/2014/main" id="{2AA86285-9391-8849-A132-19AFFFB6E1CD}"/>
              </a:ext>
            </a:extLst>
          </p:cNvPr>
          <p:cNvSpPr txBox="1"/>
          <p:nvPr/>
        </p:nvSpPr>
        <p:spPr>
          <a:xfrm>
            <a:off x="1035284" y="5918077"/>
            <a:ext cx="4393186"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1100" i="1" dirty="0">
                <a:solidFill>
                  <a:schemeClr val="bg1"/>
                </a:solidFill>
              </a:rPr>
              <a:t>Source: https://</a:t>
            </a:r>
            <a:r>
              <a:rPr lang="en-US" sz="1100" i="1" dirty="0" err="1">
                <a:solidFill>
                  <a:schemeClr val="bg1"/>
                </a:solidFill>
              </a:rPr>
              <a:t>www.nhs.uk</a:t>
            </a:r>
            <a:r>
              <a:rPr lang="en-US" sz="1100" i="1" dirty="0">
                <a:solidFill>
                  <a:schemeClr val="bg1"/>
                </a:solidFill>
              </a:rPr>
              <a:t>/conditions/clinical-depression/symptoms/</a:t>
            </a:r>
            <a:endParaRPr kumimoji="0" lang="en-US" sz="1100" b="0" i="1" u="none" strike="noStrike" cap="none" spc="0" normalizeH="0" baseline="0" dirty="0">
              <a:ln>
                <a:noFill/>
              </a:ln>
              <a:solidFill>
                <a:schemeClr val="bg1"/>
              </a:solidFill>
              <a:effectLst/>
              <a:uFillTx/>
              <a:latin typeface="+mj-lt"/>
              <a:ea typeface="+mj-ea"/>
              <a:cs typeface="+mj-cs"/>
              <a:sym typeface="Helvetica"/>
            </a:endParaRPr>
          </a:p>
        </p:txBody>
      </p:sp>
    </p:spTree>
    <p:extLst>
      <p:ext uri="{BB962C8B-B14F-4D97-AF65-F5344CB8AC3E}">
        <p14:creationId xmlns:p14="http://schemas.microsoft.com/office/powerpoint/2010/main" val="196874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6C12-06DC-4782-BAFF-C6A4EC057EDE}"/>
              </a:ext>
            </a:extLst>
          </p:cNvPr>
          <p:cNvSpPr>
            <a:spLocks noGrp="1"/>
          </p:cNvSpPr>
          <p:nvPr>
            <p:ph type="title"/>
          </p:nvPr>
        </p:nvSpPr>
        <p:spPr/>
        <p:txBody>
          <a:bodyPr>
            <a:normAutofit/>
          </a:bodyPr>
          <a:lstStyle/>
          <a:p>
            <a:r>
              <a:rPr lang="en-GB" dirty="0"/>
              <a:t>SYMPTOMS OF DEPRESSION</a:t>
            </a:r>
          </a:p>
        </p:txBody>
      </p:sp>
      <p:sp>
        <p:nvSpPr>
          <p:cNvPr id="3" name="Text Placeholder 2">
            <a:extLst>
              <a:ext uri="{FF2B5EF4-FFF2-40B4-BE49-F238E27FC236}">
                <a16:creationId xmlns:a16="http://schemas.microsoft.com/office/drawing/2014/main" id="{91961C21-E447-45D4-A70E-D25ACD06127B}"/>
              </a:ext>
            </a:extLst>
          </p:cNvPr>
          <p:cNvSpPr>
            <a:spLocks noGrp="1"/>
          </p:cNvSpPr>
          <p:nvPr>
            <p:ph type="body" sz="quarter" idx="10"/>
          </p:nvPr>
        </p:nvSpPr>
        <p:spPr/>
        <p:txBody>
          <a:bodyPr/>
          <a:lstStyle/>
          <a:p>
            <a:r>
              <a:rPr lang="en-GB" dirty="0"/>
              <a:t>A range of emotions is normal, but if you’re experiencing any or all of these symptoms frequently, it </a:t>
            </a:r>
            <a:r>
              <a:rPr lang="en-GB" u="sng" dirty="0"/>
              <a:t>could</a:t>
            </a:r>
            <a:r>
              <a:rPr lang="en-GB" dirty="0"/>
              <a:t> be an indication of </a:t>
            </a:r>
            <a:r>
              <a:rPr lang="en-GB" b="1" dirty="0"/>
              <a:t>depression</a:t>
            </a:r>
            <a:r>
              <a:rPr lang="en-GB" dirty="0"/>
              <a:t>.</a:t>
            </a:r>
          </a:p>
        </p:txBody>
      </p:sp>
      <p:sp>
        <p:nvSpPr>
          <p:cNvPr id="4" name="Slide Number Placeholder 3">
            <a:extLst>
              <a:ext uri="{FF2B5EF4-FFF2-40B4-BE49-F238E27FC236}">
                <a16:creationId xmlns:a16="http://schemas.microsoft.com/office/drawing/2014/main" id="{ED411723-E727-41E4-9141-E6C92E0D1CD8}"/>
              </a:ext>
            </a:extLst>
          </p:cNvPr>
          <p:cNvSpPr>
            <a:spLocks noGrp="1"/>
          </p:cNvSpPr>
          <p:nvPr>
            <p:ph type="sldNum" sz="quarter" idx="4"/>
          </p:nvPr>
        </p:nvSpPr>
        <p:spPr/>
        <p:txBody>
          <a:bodyPr/>
          <a:lstStyle/>
          <a:p>
            <a:fld id="{63F7E935-997C-4AB2-AAF8-EEF37886DB40}" type="slidenum">
              <a:rPr lang="en-GB" smtClean="0"/>
              <a:pPr/>
              <a:t>12</a:t>
            </a:fld>
            <a:endParaRPr lang="en-GB"/>
          </a:p>
        </p:txBody>
      </p:sp>
      <p:sp>
        <p:nvSpPr>
          <p:cNvPr id="5" name="not wanting to do things that you previously enjoyed…">
            <a:extLst>
              <a:ext uri="{FF2B5EF4-FFF2-40B4-BE49-F238E27FC236}">
                <a16:creationId xmlns:a16="http://schemas.microsoft.com/office/drawing/2014/main" id="{4EB8B831-00E6-4E26-B078-E371FD13D32E}"/>
              </a:ext>
            </a:extLst>
          </p:cNvPr>
          <p:cNvSpPr txBox="1">
            <a:spLocks/>
          </p:cNvSpPr>
          <p:nvPr/>
        </p:nvSpPr>
        <p:spPr>
          <a:xfrm>
            <a:off x="559668" y="2780235"/>
            <a:ext cx="6843213" cy="2471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4572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1pPr>
            <a:lvl2pPr marL="1005838" marR="0" indent="-54863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2pPr>
            <a:lvl3pPr marL="13716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3pPr>
            <a:lvl4pPr marL="1885950" marR="0" indent="-5143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4pPr>
            <a:lvl5pPr marL="2416628" marR="0" indent="-58782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9pPr>
          </a:lstStyle>
          <a:p>
            <a:pPr marL="217170" indent="-217170" defTabSz="694944" hangingPunct="1">
              <a:spcBef>
                <a:spcPts val="0"/>
              </a:spcBef>
              <a:spcAft>
                <a:spcPts val="1200"/>
              </a:spcAft>
              <a:defRPr sz="1700">
                <a:solidFill>
                  <a:srgbClr val="2A2A2A"/>
                </a:solidFill>
                <a:latin typeface="Galano Grotesque SemiBold"/>
                <a:ea typeface="Galano Grotesque SemiBold"/>
                <a:cs typeface="Galano Grotesque SemiBold"/>
                <a:sym typeface="Galano Grotesque SemiBold"/>
              </a:defRPr>
            </a:pPr>
            <a:r>
              <a:rPr lang="en-GB" sz="1800" b="1" dirty="0">
                <a:solidFill>
                  <a:schemeClr val="tx2"/>
                </a:solidFill>
                <a:latin typeface="+mn-lt"/>
                <a:ea typeface="Galano Grotesque SemiBold"/>
                <a:cs typeface="Galano Grotesque SemiBold"/>
                <a:sym typeface="Galano Grotesque SemiBold"/>
              </a:rPr>
              <a:t>Not wanting to do things that you previously enjoyed</a:t>
            </a:r>
            <a:endParaRPr lang="en-GB" sz="1600" b="1" dirty="0">
              <a:solidFill>
                <a:schemeClr val="tx2"/>
              </a:solidFill>
              <a:latin typeface="+mn-lt"/>
              <a:ea typeface="Galano Grotesque SemiBold"/>
              <a:cs typeface="Galano Grotesque SemiBold"/>
              <a:sym typeface="Galano Grotesque SemiBold"/>
            </a:endParaRPr>
          </a:p>
          <a:p>
            <a:pPr marL="217170" indent="-217170" defTabSz="694944" hangingPunct="1">
              <a:spcBef>
                <a:spcPts val="0"/>
              </a:spcBef>
              <a:spcAft>
                <a:spcPts val="1200"/>
              </a:spcAft>
              <a:defRPr sz="1700">
                <a:solidFill>
                  <a:srgbClr val="2A2A2A"/>
                </a:solidFill>
                <a:latin typeface="Galano Grotesque SemiBold"/>
                <a:ea typeface="Galano Grotesque SemiBold"/>
                <a:cs typeface="Galano Grotesque SemiBold"/>
                <a:sym typeface="Galano Grotesque SemiBold"/>
              </a:defRPr>
            </a:pPr>
            <a:r>
              <a:rPr lang="en-GB" sz="1800" b="1" dirty="0">
                <a:solidFill>
                  <a:schemeClr val="tx2"/>
                </a:solidFill>
                <a:latin typeface="+mn-lt"/>
                <a:ea typeface="Galano Grotesque SemiBold"/>
                <a:cs typeface="Galano Grotesque SemiBold"/>
                <a:sym typeface="Galano Grotesque SemiBold"/>
              </a:rPr>
              <a:t>Avoiding friends or social situations</a:t>
            </a:r>
            <a:endParaRPr lang="en-GB" sz="1600" b="1" dirty="0">
              <a:solidFill>
                <a:schemeClr val="tx2"/>
              </a:solidFill>
              <a:latin typeface="+mn-lt"/>
              <a:ea typeface="Galano Grotesque SemiBold"/>
              <a:cs typeface="Galano Grotesque SemiBold"/>
              <a:sym typeface="Galano Grotesque SemiBold"/>
            </a:endParaRPr>
          </a:p>
          <a:p>
            <a:pPr marL="217170" indent="-217170" defTabSz="694944" hangingPunct="1">
              <a:spcBef>
                <a:spcPts val="0"/>
              </a:spcBef>
              <a:spcAft>
                <a:spcPts val="1200"/>
              </a:spcAft>
              <a:defRPr sz="1700">
                <a:solidFill>
                  <a:srgbClr val="2A2A2A"/>
                </a:solidFill>
                <a:latin typeface="Galano Grotesque SemiBold"/>
                <a:ea typeface="Galano Grotesque SemiBold"/>
                <a:cs typeface="Galano Grotesque SemiBold"/>
                <a:sym typeface="Galano Grotesque SemiBold"/>
              </a:defRPr>
            </a:pPr>
            <a:r>
              <a:rPr lang="en-GB" sz="1800" b="1" dirty="0">
                <a:solidFill>
                  <a:schemeClr val="tx2"/>
                </a:solidFill>
                <a:latin typeface="+mn-lt"/>
                <a:ea typeface="Galano Grotesque SemiBold"/>
                <a:cs typeface="Galano Grotesque SemiBold"/>
                <a:sym typeface="Galano Grotesque SemiBold"/>
              </a:rPr>
              <a:t>Eating more or less than normal</a:t>
            </a:r>
            <a:endParaRPr lang="en-GB" sz="1600" b="1" dirty="0">
              <a:solidFill>
                <a:schemeClr val="tx2"/>
              </a:solidFill>
              <a:latin typeface="+mn-lt"/>
              <a:ea typeface="Galano Grotesque SemiBold"/>
              <a:cs typeface="Galano Grotesque SemiBold"/>
              <a:sym typeface="Galano Grotesque SemiBold"/>
            </a:endParaRPr>
          </a:p>
          <a:p>
            <a:pPr marL="217170" indent="-217170" defTabSz="694944" hangingPunct="1">
              <a:spcBef>
                <a:spcPts val="0"/>
              </a:spcBef>
              <a:spcAft>
                <a:spcPts val="1200"/>
              </a:spcAft>
              <a:defRPr sz="1700">
                <a:solidFill>
                  <a:srgbClr val="2A2A2A"/>
                </a:solidFill>
                <a:latin typeface="Galano Grotesque SemiBold"/>
                <a:ea typeface="Galano Grotesque SemiBold"/>
                <a:cs typeface="Galano Grotesque SemiBold"/>
                <a:sym typeface="Galano Grotesque SemiBold"/>
              </a:defRPr>
            </a:pPr>
            <a:r>
              <a:rPr lang="en-GB" sz="1800" b="1" dirty="0">
                <a:solidFill>
                  <a:schemeClr val="tx2"/>
                </a:solidFill>
                <a:latin typeface="+mn-lt"/>
                <a:ea typeface="Galano Grotesque SemiBold"/>
                <a:cs typeface="Galano Grotesque SemiBold"/>
                <a:sym typeface="Galano Grotesque SemiBold"/>
              </a:rPr>
              <a:t>Feeling irritable, upset, miserable or lonely</a:t>
            </a:r>
            <a:endParaRPr lang="en-GB" sz="1600" b="1" dirty="0">
              <a:solidFill>
                <a:schemeClr val="tx2"/>
              </a:solidFill>
              <a:latin typeface="+mn-lt"/>
              <a:ea typeface="Galano Grotesque SemiBold"/>
              <a:cs typeface="Galano Grotesque SemiBold"/>
              <a:sym typeface="Galano Grotesque SemiBold"/>
            </a:endParaRPr>
          </a:p>
          <a:p>
            <a:pPr marL="217170" indent="-217170" defTabSz="694944" hangingPunct="1">
              <a:spcBef>
                <a:spcPts val="0"/>
              </a:spcBef>
              <a:spcAft>
                <a:spcPts val="1200"/>
              </a:spcAft>
              <a:defRPr sz="1700">
                <a:solidFill>
                  <a:srgbClr val="2A2A2A"/>
                </a:solidFill>
                <a:latin typeface="Galano Grotesque SemiBold"/>
                <a:ea typeface="Galano Grotesque SemiBold"/>
                <a:cs typeface="Galano Grotesque SemiBold"/>
                <a:sym typeface="Galano Grotesque SemiBold"/>
              </a:defRPr>
            </a:pPr>
            <a:r>
              <a:rPr lang="en-GB" sz="1800" b="1" dirty="0">
                <a:solidFill>
                  <a:schemeClr val="tx2"/>
                </a:solidFill>
                <a:latin typeface="+mn-lt"/>
                <a:ea typeface="Galano Grotesque SemiBold"/>
                <a:cs typeface="Galano Grotesque SemiBold"/>
                <a:sym typeface="Galano Grotesque SemiBold"/>
              </a:rPr>
              <a:t>Feeling tired and not having any energy</a:t>
            </a:r>
          </a:p>
        </p:txBody>
      </p:sp>
      <p:sp>
        <p:nvSpPr>
          <p:cNvPr id="7" name="Rectangle 6">
            <a:extLst>
              <a:ext uri="{FF2B5EF4-FFF2-40B4-BE49-F238E27FC236}">
                <a16:creationId xmlns:a16="http://schemas.microsoft.com/office/drawing/2014/main" id="{E2FF8451-29B0-4990-9A33-CBD3D76B1675}"/>
              </a:ext>
            </a:extLst>
          </p:cNvPr>
          <p:cNvSpPr/>
          <p:nvPr/>
        </p:nvSpPr>
        <p:spPr>
          <a:xfrm>
            <a:off x="559669" y="5288753"/>
            <a:ext cx="8229600" cy="701044"/>
          </a:xfrm>
          <a:prstGeom prst="rect">
            <a:avLst/>
          </a:prstGeom>
          <a:solidFill>
            <a:schemeClr val="tx2"/>
          </a:solidFill>
          <a:ln w="38100" cap="flat">
            <a:solidFill>
              <a:schemeClr val="tx2"/>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88000" tIns="45718" rIns="288000" bIns="45718"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bg1"/>
                </a:solidFill>
                <a:effectLst/>
                <a:uFillTx/>
                <a:latin typeface="+mj-lt"/>
                <a:ea typeface="+mj-ea"/>
                <a:cs typeface="+mj-cs"/>
                <a:sym typeface="Helvetica"/>
              </a:rPr>
              <a:t>If you’re regularly experiencing any or all of these symptoms, or anything else doesn’t feel right, speak to a trusted adult and get help.</a:t>
            </a:r>
          </a:p>
        </p:txBody>
      </p:sp>
      <p:sp>
        <p:nvSpPr>
          <p:cNvPr id="8" name="TextBox 7">
            <a:extLst>
              <a:ext uri="{FF2B5EF4-FFF2-40B4-BE49-F238E27FC236}">
                <a16:creationId xmlns:a16="http://schemas.microsoft.com/office/drawing/2014/main" id="{A2904849-A058-3848-8365-EF3DFF934342}"/>
              </a:ext>
            </a:extLst>
          </p:cNvPr>
          <p:cNvSpPr txBox="1"/>
          <p:nvPr/>
        </p:nvSpPr>
        <p:spPr>
          <a:xfrm>
            <a:off x="2375406" y="6044570"/>
            <a:ext cx="4393186"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1100" i="1" dirty="0">
                <a:solidFill>
                  <a:schemeClr val="bg2">
                    <a:lumMod val="50000"/>
                  </a:schemeClr>
                </a:solidFill>
              </a:rPr>
              <a:t>Source: https://</a:t>
            </a:r>
            <a:r>
              <a:rPr lang="en-US" sz="1100" i="1" dirty="0" err="1">
                <a:solidFill>
                  <a:schemeClr val="bg2">
                    <a:lumMod val="50000"/>
                  </a:schemeClr>
                </a:solidFill>
              </a:rPr>
              <a:t>www.nhs.uk</a:t>
            </a:r>
            <a:r>
              <a:rPr lang="en-US" sz="1100" i="1" dirty="0">
                <a:solidFill>
                  <a:schemeClr val="bg2">
                    <a:lumMod val="50000"/>
                  </a:schemeClr>
                </a:solidFill>
              </a:rPr>
              <a:t>/conditions/clinical-depression/symptoms/</a:t>
            </a:r>
            <a:endParaRPr kumimoji="0" lang="en-US" sz="1100" b="0" i="1" u="none" strike="noStrike" cap="none" spc="0" normalizeH="0" baseline="0" dirty="0">
              <a:ln>
                <a:noFill/>
              </a:ln>
              <a:solidFill>
                <a:schemeClr val="bg2">
                  <a:lumMod val="50000"/>
                </a:schemeClr>
              </a:solidFill>
              <a:effectLst/>
              <a:uFillTx/>
              <a:latin typeface="+mj-lt"/>
              <a:ea typeface="+mj-ea"/>
              <a:cs typeface="+mj-cs"/>
              <a:sym typeface="Helvetica"/>
            </a:endParaRPr>
          </a:p>
        </p:txBody>
      </p:sp>
    </p:spTree>
    <p:extLst>
      <p:ext uri="{BB962C8B-B14F-4D97-AF65-F5344CB8AC3E}">
        <p14:creationId xmlns:p14="http://schemas.microsoft.com/office/powerpoint/2010/main" val="4176482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6C12-06DC-4782-BAFF-C6A4EC057EDE}"/>
              </a:ext>
            </a:extLst>
          </p:cNvPr>
          <p:cNvSpPr>
            <a:spLocks noGrp="1"/>
          </p:cNvSpPr>
          <p:nvPr>
            <p:ph type="title"/>
          </p:nvPr>
        </p:nvSpPr>
        <p:spPr/>
        <p:txBody>
          <a:bodyPr>
            <a:normAutofit/>
          </a:bodyPr>
          <a:lstStyle/>
          <a:p>
            <a:r>
              <a:rPr lang="en-GB" dirty="0"/>
              <a:t>SYMPTOMS OF ANXIETY</a:t>
            </a:r>
          </a:p>
        </p:txBody>
      </p:sp>
      <p:sp>
        <p:nvSpPr>
          <p:cNvPr id="3" name="Text Placeholder 2">
            <a:extLst>
              <a:ext uri="{FF2B5EF4-FFF2-40B4-BE49-F238E27FC236}">
                <a16:creationId xmlns:a16="http://schemas.microsoft.com/office/drawing/2014/main" id="{91961C21-E447-45D4-A70E-D25ACD06127B}"/>
              </a:ext>
            </a:extLst>
          </p:cNvPr>
          <p:cNvSpPr>
            <a:spLocks noGrp="1"/>
          </p:cNvSpPr>
          <p:nvPr>
            <p:ph type="body" sz="quarter" idx="10"/>
          </p:nvPr>
        </p:nvSpPr>
        <p:spPr/>
        <p:txBody>
          <a:bodyPr/>
          <a:lstStyle/>
          <a:p>
            <a:r>
              <a:rPr lang="en-GB" dirty="0"/>
              <a:t>Another common mental illness is </a:t>
            </a:r>
            <a:r>
              <a:rPr lang="en-GB" b="1" dirty="0"/>
              <a:t>anxiety</a:t>
            </a:r>
            <a:r>
              <a:rPr lang="en-GB" dirty="0"/>
              <a:t>. </a:t>
            </a:r>
            <a:br>
              <a:rPr lang="en-GB" dirty="0"/>
            </a:br>
            <a:r>
              <a:rPr lang="en-GB" dirty="0"/>
              <a:t>Here are some of the signs to watch out for:</a:t>
            </a:r>
          </a:p>
        </p:txBody>
      </p:sp>
      <p:sp>
        <p:nvSpPr>
          <p:cNvPr id="4" name="Slide Number Placeholder 3">
            <a:extLst>
              <a:ext uri="{FF2B5EF4-FFF2-40B4-BE49-F238E27FC236}">
                <a16:creationId xmlns:a16="http://schemas.microsoft.com/office/drawing/2014/main" id="{ED411723-E727-41E4-9141-E6C92E0D1CD8}"/>
              </a:ext>
            </a:extLst>
          </p:cNvPr>
          <p:cNvSpPr>
            <a:spLocks noGrp="1"/>
          </p:cNvSpPr>
          <p:nvPr>
            <p:ph type="sldNum" sz="quarter" idx="4"/>
          </p:nvPr>
        </p:nvSpPr>
        <p:spPr/>
        <p:txBody>
          <a:bodyPr/>
          <a:lstStyle/>
          <a:p>
            <a:fld id="{63F7E935-997C-4AB2-AAF8-EEF37886DB40}" type="slidenum">
              <a:rPr lang="en-GB" smtClean="0"/>
              <a:pPr/>
              <a:t>13</a:t>
            </a:fld>
            <a:endParaRPr lang="en-GB"/>
          </a:p>
        </p:txBody>
      </p:sp>
      <p:sp>
        <p:nvSpPr>
          <p:cNvPr id="5" name="not wanting to do things that you previously enjoyed…">
            <a:extLst>
              <a:ext uri="{FF2B5EF4-FFF2-40B4-BE49-F238E27FC236}">
                <a16:creationId xmlns:a16="http://schemas.microsoft.com/office/drawing/2014/main" id="{4EB8B831-00E6-4E26-B078-E371FD13D32E}"/>
              </a:ext>
            </a:extLst>
          </p:cNvPr>
          <p:cNvSpPr txBox="1">
            <a:spLocks/>
          </p:cNvSpPr>
          <p:nvPr/>
        </p:nvSpPr>
        <p:spPr>
          <a:xfrm>
            <a:off x="559669" y="2661649"/>
            <a:ext cx="8127130" cy="2590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lvl1pPr marL="4572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1pPr>
            <a:lvl2pPr marL="1005838" marR="0" indent="-54863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2pPr>
            <a:lvl3pPr marL="13716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3pPr>
            <a:lvl4pPr marL="1885950" marR="0" indent="-5143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4pPr>
            <a:lvl5pPr marL="2416628" marR="0" indent="-58782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9pPr>
          </a:lstStyle>
          <a:p>
            <a:pPr marL="217170" indent="-217170" defTabSz="694944" hangingPunct="1">
              <a:spcBef>
                <a:spcPts val="0"/>
              </a:spcBef>
              <a:spcAft>
                <a:spcPts val="1200"/>
              </a:spcAft>
              <a:defRPr sz="1700">
                <a:solidFill>
                  <a:srgbClr val="2A2A2A"/>
                </a:solidFill>
                <a:latin typeface="Galano Grotesque SemiBold"/>
                <a:ea typeface="Galano Grotesque SemiBold"/>
                <a:cs typeface="Galano Grotesque SemiBold"/>
                <a:sym typeface="Galano Grotesque SemiBold"/>
              </a:defRPr>
            </a:pPr>
            <a:r>
              <a:rPr lang="en-GB" sz="1800" b="1" dirty="0">
                <a:solidFill>
                  <a:schemeClr val="tx2"/>
                </a:solidFill>
                <a:latin typeface="+mn-lt"/>
                <a:ea typeface="Galano Grotesque SemiBold"/>
                <a:cs typeface="Galano Grotesque SemiBold"/>
                <a:sym typeface="Galano Grotesque SemiBold"/>
              </a:rPr>
              <a:t>Feeling nervous, on edge, or panicky all the time</a:t>
            </a:r>
          </a:p>
          <a:p>
            <a:pPr marL="217170" indent="-217170" defTabSz="694944" hangingPunct="1">
              <a:spcBef>
                <a:spcPts val="0"/>
              </a:spcBef>
              <a:spcAft>
                <a:spcPts val="1200"/>
              </a:spcAft>
              <a:defRPr sz="1700">
                <a:solidFill>
                  <a:srgbClr val="2A2A2A"/>
                </a:solidFill>
                <a:latin typeface="Galano Grotesque SemiBold"/>
                <a:ea typeface="Galano Grotesque SemiBold"/>
                <a:cs typeface="Galano Grotesque SemiBold"/>
                <a:sym typeface="Galano Grotesque SemiBold"/>
              </a:defRPr>
            </a:pPr>
            <a:r>
              <a:rPr lang="en-GB" sz="1800" b="1" dirty="0">
                <a:solidFill>
                  <a:schemeClr val="tx2"/>
                </a:solidFill>
                <a:latin typeface="+mn-lt"/>
                <a:ea typeface="Galano Grotesque SemiBold"/>
                <a:cs typeface="Galano Grotesque SemiBold"/>
                <a:sym typeface="Galano Grotesque SemiBold"/>
              </a:rPr>
              <a:t>Feeling out of control</a:t>
            </a:r>
          </a:p>
          <a:p>
            <a:pPr marL="217170" indent="-217170" defTabSz="694944" hangingPunct="1">
              <a:spcBef>
                <a:spcPts val="0"/>
              </a:spcBef>
              <a:spcAft>
                <a:spcPts val="1200"/>
              </a:spcAft>
              <a:defRPr sz="1700">
                <a:solidFill>
                  <a:srgbClr val="2A2A2A"/>
                </a:solidFill>
                <a:latin typeface="Galano Grotesque SemiBold"/>
                <a:ea typeface="Galano Grotesque SemiBold"/>
                <a:cs typeface="Galano Grotesque SemiBold"/>
                <a:sym typeface="Galano Grotesque SemiBold"/>
              </a:defRPr>
            </a:pPr>
            <a:r>
              <a:rPr lang="en-GB" sz="1800" b="1" dirty="0">
                <a:solidFill>
                  <a:schemeClr val="tx2"/>
                </a:solidFill>
                <a:latin typeface="+mn-lt"/>
                <a:ea typeface="Galano Grotesque SemiBold"/>
                <a:cs typeface="Galano Grotesque SemiBold"/>
                <a:sym typeface="Galano Grotesque SemiBold"/>
              </a:rPr>
              <a:t>Having trouble sleeping</a:t>
            </a:r>
          </a:p>
          <a:p>
            <a:pPr marL="217170" indent="-217170" defTabSz="694944" hangingPunct="1">
              <a:spcBef>
                <a:spcPts val="0"/>
              </a:spcBef>
              <a:spcAft>
                <a:spcPts val="1200"/>
              </a:spcAft>
              <a:defRPr sz="1700">
                <a:solidFill>
                  <a:srgbClr val="2A2A2A"/>
                </a:solidFill>
                <a:latin typeface="Galano Grotesque SemiBold"/>
                <a:ea typeface="Galano Grotesque SemiBold"/>
                <a:cs typeface="Galano Grotesque SemiBold"/>
                <a:sym typeface="Galano Grotesque SemiBold"/>
              </a:defRPr>
            </a:pPr>
            <a:r>
              <a:rPr lang="en-GB" sz="1800" b="1" dirty="0">
                <a:solidFill>
                  <a:schemeClr val="tx2"/>
                </a:solidFill>
                <a:latin typeface="+mn-lt"/>
                <a:ea typeface="Galano Grotesque SemiBold"/>
                <a:cs typeface="Galano Grotesque SemiBold"/>
                <a:sym typeface="Galano Grotesque SemiBold"/>
              </a:rPr>
              <a:t>Low appetite</a:t>
            </a:r>
          </a:p>
          <a:p>
            <a:pPr marL="217170" indent="-217170" defTabSz="694944" hangingPunct="1">
              <a:spcBef>
                <a:spcPts val="0"/>
              </a:spcBef>
              <a:spcAft>
                <a:spcPts val="1200"/>
              </a:spcAft>
              <a:defRPr sz="1700">
                <a:solidFill>
                  <a:srgbClr val="2A2A2A"/>
                </a:solidFill>
                <a:latin typeface="Galano Grotesque SemiBold"/>
                <a:ea typeface="Galano Grotesque SemiBold"/>
                <a:cs typeface="Galano Grotesque SemiBold"/>
                <a:sym typeface="Galano Grotesque SemiBold"/>
              </a:defRPr>
            </a:pPr>
            <a:r>
              <a:rPr lang="en-GB" sz="1800" b="1" dirty="0">
                <a:solidFill>
                  <a:schemeClr val="tx2"/>
                </a:solidFill>
                <a:latin typeface="+mn-lt"/>
                <a:ea typeface="Galano Grotesque SemiBold"/>
                <a:cs typeface="Galano Grotesque SemiBold"/>
                <a:sym typeface="Galano Grotesque SemiBold"/>
              </a:rPr>
              <a:t>Finding it difficult to concentrate</a:t>
            </a:r>
          </a:p>
          <a:p>
            <a:pPr marL="217170" indent="-217170" defTabSz="694944" hangingPunct="1">
              <a:spcBef>
                <a:spcPts val="0"/>
              </a:spcBef>
              <a:spcAft>
                <a:spcPts val="1200"/>
              </a:spcAft>
              <a:defRPr sz="1700">
                <a:solidFill>
                  <a:srgbClr val="2A2A2A"/>
                </a:solidFill>
                <a:latin typeface="Galano Grotesque SemiBold"/>
                <a:ea typeface="Galano Grotesque SemiBold"/>
                <a:cs typeface="Galano Grotesque SemiBold"/>
                <a:sym typeface="Galano Grotesque SemiBold"/>
              </a:defRPr>
            </a:pPr>
            <a:r>
              <a:rPr lang="en-GB" sz="1800" b="1" dirty="0">
                <a:solidFill>
                  <a:schemeClr val="tx2"/>
                </a:solidFill>
                <a:latin typeface="+mn-lt"/>
                <a:ea typeface="Galano Grotesque SemiBold"/>
                <a:cs typeface="Galano Grotesque SemiBold"/>
                <a:sym typeface="Galano Grotesque SemiBold"/>
              </a:rPr>
              <a:t>Heart beating really fast or thinking you’re having a heart attack</a:t>
            </a:r>
          </a:p>
          <a:p>
            <a:pPr marL="217170" indent="-217170" defTabSz="694944" hangingPunct="1">
              <a:spcBef>
                <a:spcPts val="0"/>
              </a:spcBef>
              <a:spcAft>
                <a:spcPts val="1200"/>
              </a:spcAft>
              <a:defRPr sz="1700">
                <a:solidFill>
                  <a:srgbClr val="2A2A2A"/>
                </a:solidFill>
                <a:latin typeface="Galano Grotesque SemiBold"/>
                <a:ea typeface="Galano Grotesque SemiBold"/>
                <a:cs typeface="Galano Grotesque SemiBold"/>
                <a:sym typeface="Galano Grotesque SemiBold"/>
              </a:defRPr>
            </a:pPr>
            <a:endParaRPr lang="en-GB" sz="1800" dirty="0">
              <a:solidFill>
                <a:srgbClr val="2A2A2A"/>
              </a:solidFill>
              <a:latin typeface="+mn-lt"/>
              <a:ea typeface="Galano Grotesque SemiBold"/>
              <a:cs typeface="Galano Grotesque SemiBold"/>
              <a:sym typeface="Galano Grotesque SemiBold"/>
            </a:endParaRPr>
          </a:p>
        </p:txBody>
      </p:sp>
      <p:sp>
        <p:nvSpPr>
          <p:cNvPr id="7" name="Rectangle 6">
            <a:extLst>
              <a:ext uri="{FF2B5EF4-FFF2-40B4-BE49-F238E27FC236}">
                <a16:creationId xmlns:a16="http://schemas.microsoft.com/office/drawing/2014/main" id="{E2FF8451-29B0-4990-9A33-CBD3D76B1675}"/>
              </a:ext>
            </a:extLst>
          </p:cNvPr>
          <p:cNvSpPr/>
          <p:nvPr/>
        </p:nvSpPr>
        <p:spPr>
          <a:xfrm>
            <a:off x="559669" y="5288753"/>
            <a:ext cx="8229600" cy="701044"/>
          </a:xfrm>
          <a:prstGeom prst="rect">
            <a:avLst/>
          </a:prstGeom>
          <a:solidFill>
            <a:schemeClr val="tx2"/>
          </a:solidFill>
          <a:ln w="38100" cap="flat">
            <a:solidFill>
              <a:schemeClr val="tx2"/>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88000" tIns="45718" rIns="288000" bIns="45718" numCol="1" spcCol="38100" rtlCol="0" anchor="ctr">
            <a:noAutofit/>
          </a:bodyPr>
          <a:lstStyle/>
          <a:p>
            <a:r>
              <a:rPr lang="en-GB" sz="1800" dirty="0"/>
              <a:t>If you’re regularly experiencing any or all of these symptoms, or anything else doesn’t feel right, speak to a trusted adult and get help.</a:t>
            </a:r>
          </a:p>
        </p:txBody>
      </p:sp>
      <p:sp>
        <p:nvSpPr>
          <p:cNvPr id="8" name="TextBox 7">
            <a:extLst>
              <a:ext uri="{FF2B5EF4-FFF2-40B4-BE49-F238E27FC236}">
                <a16:creationId xmlns:a16="http://schemas.microsoft.com/office/drawing/2014/main" id="{E34B32B9-F2B6-3C48-A54E-24ACEED5BB6C}"/>
              </a:ext>
            </a:extLst>
          </p:cNvPr>
          <p:cNvSpPr txBox="1"/>
          <p:nvPr/>
        </p:nvSpPr>
        <p:spPr>
          <a:xfrm>
            <a:off x="2066828" y="6044570"/>
            <a:ext cx="5010343"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1100" i="1" dirty="0">
                <a:solidFill>
                  <a:schemeClr val="bg2">
                    <a:lumMod val="50000"/>
                  </a:schemeClr>
                </a:solidFill>
              </a:rPr>
              <a:t>Source: https://</a:t>
            </a:r>
            <a:r>
              <a:rPr lang="en-US" sz="1100" i="1" dirty="0" err="1">
                <a:solidFill>
                  <a:schemeClr val="bg2">
                    <a:lumMod val="50000"/>
                  </a:schemeClr>
                </a:solidFill>
              </a:rPr>
              <a:t>www.nhs.uk</a:t>
            </a:r>
            <a:r>
              <a:rPr lang="en-US" sz="1100" i="1" dirty="0">
                <a:solidFill>
                  <a:schemeClr val="bg2">
                    <a:lumMod val="50000"/>
                  </a:schemeClr>
                </a:solidFill>
              </a:rPr>
              <a:t>/conditions/</a:t>
            </a:r>
            <a:r>
              <a:rPr lang="en-US" sz="1100" i="1" dirty="0" err="1">
                <a:solidFill>
                  <a:schemeClr val="bg2">
                    <a:lumMod val="50000"/>
                  </a:schemeClr>
                </a:solidFill>
              </a:rPr>
              <a:t>generalised</a:t>
            </a:r>
            <a:r>
              <a:rPr lang="en-US" sz="1100" i="1" dirty="0">
                <a:solidFill>
                  <a:schemeClr val="bg2">
                    <a:lumMod val="50000"/>
                  </a:schemeClr>
                </a:solidFill>
              </a:rPr>
              <a:t>-anxiety-disorder/symptoms/</a:t>
            </a:r>
            <a:endParaRPr kumimoji="0" lang="en-US" sz="1100" b="0" i="1" u="none" strike="noStrike" cap="none" spc="0" normalizeH="0" baseline="0" dirty="0">
              <a:ln>
                <a:noFill/>
              </a:ln>
              <a:solidFill>
                <a:schemeClr val="bg2">
                  <a:lumMod val="50000"/>
                </a:schemeClr>
              </a:solidFill>
              <a:effectLst/>
              <a:uFillTx/>
              <a:latin typeface="+mj-lt"/>
              <a:ea typeface="+mj-ea"/>
              <a:cs typeface="+mj-cs"/>
              <a:sym typeface="Helvetica"/>
            </a:endParaRPr>
          </a:p>
        </p:txBody>
      </p:sp>
    </p:spTree>
    <p:extLst>
      <p:ext uri="{BB962C8B-B14F-4D97-AF65-F5344CB8AC3E}">
        <p14:creationId xmlns:p14="http://schemas.microsoft.com/office/powerpoint/2010/main" val="241776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CE22-2E78-4423-8FBB-26BD7B67A0C4}"/>
              </a:ext>
            </a:extLst>
          </p:cNvPr>
          <p:cNvSpPr>
            <a:spLocks noGrp="1"/>
          </p:cNvSpPr>
          <p:nvPr>
            <p:ph type="title"/>
          </p:nvPr>
        </p:nvSpPr>
        <p:spPr/>
        <p:txBody>
          <a:bodyPr>
            <a:normAutofit/>
          </a:bodyPr>
          <a:lstStyle/>
          <a:p>
            <a:r>
              <a:rPr lang="en-GB" dirty="0"/>
              <a:t>KNOWING WHERE TO GET HELP</a:t>
            </a:r>
          </a:p>
        </p:txBody>
      </p:sp>
      <p:sp>
        <p:nvSpPr>
          <p:cNvPr id="3" name="Text Placeholder 2">
            <a:extLst>
              <a:ext uri="{FF2B5EF4-FFF2-40B4-BE49-F238E27FC236}">
                <a16:creationId xmlns:a16="http://schemas.microsoft.com/office/drawing/2014/main" id="{12E9C4C3-99B2-409B-80F7-39DD95328B08}"/>
              </a:ext>
            </a:extLst>
          </p:cNvPr>
          <p:cNvSpPr>
            <a:spLocks noGrp="1"/>
          </p:cNvSpPr>
          <p:nvPr>
            <p:ph type="body" sz="quarter" idx="10"/>
          </p:nvPr>
        </p:nvSpPr>
        <p:spPr>
          <a:xfrm>
            <a:off x="457199" y="1530923"/>
            <a:ext cx="8229600" cy="1148443"/>
          </a:xfrm>
        </p:spPr>
        <p:txBody>
          <a:bodyPr>
            <a:normAutofit/>
          </a:bodyPr>
          <a:lstStyle/>
          <a:p>
            <a:r>
              <a:rPr lang="en-GB" dirty="0"/>
              <a:t>If you’re worried about yourself or someone else, </a:t>
            </a:r>
            <a:br>
              <a:rPr lang="en-GB" dirty="0"/>
            </a:br>
            <a:r>
              <a:rPr lang="en-GB" dirty="0"/>
              <a:t>speak to a trusted adult or teacher for advice.</a:t>
            </a:r>
          </a:p>
          <a:p>
            <a:r>
              <a:rPr lang="en-GB" sz="2000" b="1" dirty="0"/>
              <a:t>You could also visit one of these websites for further support.</a:t>
            </a:r>
          </a:p>
          <a:p>
            <a:endParaRPr lang="en-GB" dirty="0"/>
          </a:p>
        </p:txBody>
      </p:sp>
      <p:sp>
        <p:nvSpPr>
          <p:cNvPr id="4" name="Slide Number Placeholder 3">
            <a:extLst>
              <a:ext uri="{FF2B5EF4-FFF2-40B4-BE49-F238E27FC236}">
                <a16:creationId xmlns:a16="http://schemas.microsoft.com/office/drawing/2014/main" id="{2AE0E2B2-ACC2-4B7A-A745-D5F69648BAFC}"/>
              </a:ext>
            </a:extLst>
          </p:cNvPr>
          <p:cNvSpPr>
            <a:spLocks noGrp="1"/>
          </p:cNvSpPr>
          <p:nvPr>
            <p:ph type="sldNum" sz="quarter" idx="4"/>
          </p:nvPr>
        </p:nvSpPr>
        <p:spPr/>
        <p:txBody>
          <a:bodyPr/>
          <a:lstStyle/>
          <a:p>
            <a:fld id="{63F7E935-997C-4AB2-AAF8-EEF37886DB40}" type="slidenum">
              <a:rPr lang="en-GB" smtClean="0"/>
              <a:pPr/>
              <a:t>14</a:t>
            </a:fld>
            <a:endParaRPr lang="en-GB"/>
          </a:p>
        </p:txBody>
      </p:sp>
      <p:grpSp>
        <p:nvGrpSpPr>
          <p:cNvPr id="13" name="Group 12">
            <a:extLst>
              <a:ext uri="{FF2B5EF4-FFF2-40B4-BE49-F238E27FC236}">
                <a16:creationId xmlns:a16="http://schemas.microsoft.com/office/drawing/2014/main" id="{BF26745F-8860-476B-9552-4410E96FDF13}"/>
              </a:ext>
            </a:extLst>
          </p:cNvPr>
          <p:cNvGrpSpPr/>
          <p:nvPr/>
        </p:nvGrpSpPr>
        <p:grpSpPr>
          <a:xfrm>
            <a:off x="330199" y="2934119"/>
            <a:ext cx="8528864" cy="3071328"/>
            <a:chOff x="330199" y="2934119"/>
            <a:chExt cx="8528864" cy="3071328"/>
          </a:xfrm>
        </p:grpSpPr>
        <p:grpSp>
          <p:nvGrpSpPr>
            <p:cNvPr id="17" name="Group 16">
              <a:extLst>
                <a:ext uri="{FF2B5EF4-FFF2-40B4-BE49-F238E27FC236}">
                  <a16:creationId xmlns:a16="http://schemas.microsoft.com/office/drawing/2014/main" id="{5391CA7D-C058-4E08-863E-C3D9D78C76D3}"/>
                </a:ext>
              </a:extLst>
            </p:cNvPr>
            <p:cNvGrpSpPr>
              <a:grpSpLocks noChangeAspect="1"/>
            </p:cNvGrpSpPr>
            <p:nvPr/>
          </p:nvGrpSpPr>
          <p:grpSpPr>
            <a:xfrm>
              <a:off x="330199" y="2951985"/>
              <a:ext cx="3262353" cy="2273197"/>
              <a:chOff x="4862197" y="3239319"/>
              <a:chExt cx="2538710" cy="1768965"/>
            </a:xfrm>
          </p:grpSpPr>
          <p:pic>
            <p:nvPicPr>
              <p:cNvPr id="18" name="Screenshot 2020-06-04 at 10.19.43.png" descr="Screenshot 2020-06-04 at 10.19.43.png">
                <a:extLst>
                  <a:ext uri="{FF2B5EF4-FFF2-40B4-BE49-F238E27FC236}">
                    <a16:creationId xmlns:a16="http://schemas.microsoft.com/office/drawing/2014/main" id="{A1370198-9BFC-4131-8A34-FD05CA02B504}"/>
                  </a:ext>
                </a:extLst>
              </p:cNvPr>
              <p:cNvPicPr>
                <a:picLocks noChangeAspect="1"/>
              </p:cNvPicPr>
              <p:nvPr/>
            </p:nvPicPr>
            <p:blipFill rotWithShape="1">
              <a:blip r:embed="rId2"/>
              <a:srcRect b="4644"/>
              <a:stretch/>
            </p:blipFill>
            <p:spPr>
              <a:xfrm>
                <a:off x="5041659" y="3299579"/>
                <a:ext cx="2159951" cy="1641589"/>
              </a:xfrm>
              <a:prstGeom prst="rect">
                <a:avLst/>
              </a:prstGeom>
              <a:ln w="12700">
                <a:miter lim="400000"/>
              </a:ln>
            </p:spPr>
          </p:pic>
          <p:pic>
            <p:nvPicPr>
              <p:cNvPr id="19" name="Picture 2" descr="The World's Leading Mobile 3D Design App for iPad | Shapr3D">
                <a:extLst>
                  <a:ext uri="{FF2B5EF4-FFF2-40B4-BE49-F238E27FC236}">
                    <a16:creationId xmlns:a16="http://schemas.microsoft.com/office/drawing/2014/main" id="{607F4D24-75E9-46AA-87EC-12CB33E6FE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2197" y="3239319"/>
                <a:ext cx="2538710" cy="17689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03B80E8A-FD33-4DCB-B4F6-0A52E9CA4593}"/>
                </a:ext>
              </a:extLst>
            </p:cNvPr>
            <p:cNvGrpSpPr>
              <a:grpSpLocks noChangeAspect="1"/>
            </p:cNvGrpSpPr>
            <p:nvPr/>
          </p:nvGrpSpPr>
          <p:grpSpPr>
            <a:xfrm>
              <a:off x="2877610" y="3389077"/>
              <a:ext cx="3247561" cy="2262890"/>
              <a:chOff x="8831054" y="3106319"/>
              <a:chExt cx="2538710" cy="1768965"/>
            </a:xfrm>
          </p:grpSpPr>
          <p:pic>
            <p:nvPicPr>
              <p:cNvPr id="23" name="Screenshot 2020-06-04 at 10.18.10.png" descr="Screenshot 2020-06-04 at 10.18.10.png">
                <a:extLst>
                  <a:ext uri="{FF2B5EF4-FFF2-40B4-BE49-F238E27FC236}">
                    <a16:creationId xmlns:a16="http://schemas.microsoft.com/office/drawing/2014/main" id="{BFC99A99-754C-4063-ADB3-223CF457DA04}"/>
                  </a:ext>
                </a:extLst>
              </p:cNvPr>
              <p:cNvPicPr>
                <a:picLocks noChangeAspect="1"/>
              </p:cNvPicPr>
              <p:nvPr/>
            </p:nvPicPr>
            <p:blipFill rotWithShape="1">
              <a:blip r:embed="rId4"/>
              <a:srcRect b="3460"/>
              <a:stretch/>
            </p:blipFill>
            <p:spPr>
              <a:xfrm>
                <a:off x="9027533" y="3193524"/>
                <a:ext cx="2161088" cy="1639734"/>
              </a:xfrm>
              <a:prstGeom prst="rect">
                <a:avLst/>
              </a:prstGeom>
              <a:ln w="12700">
                <a:miter lim="400000"/>
              </a:ln>
            </p:spPr>
          </p:pic>
          <p:pic>
            <p:nvPicPr>
              <p:cNvPr id="24" name="Picture 2" descr="The World's Leading Mobile 3D Design App for iPad | Shapr3D">
                <a:extLst>
                  <a:ext uri="{FF2B5EF4-FFF2-40B4-BE49-F238E27FC236}">
                    <a16:creationId xmlns:a16="http://schemas.microsoft.com/office/drawing/2014/main" id="{5061742C-42A4-4A86-A45F-C75C22AAA5F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1054" y="3106319"/>
                <a:ext cx="2538710" cy="1768965"/>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youngminds.org.uk">
              <a:extLst>
                <a:ext uri="{FF2B5EF4-FFF2-40B4-BE49-F238E27FC236}">
                  <a16:creationId xmlns:a16="http://schemas.microsoft.com/office/drawing/2014/main" id="{C04FA964-7B74-4E90-B4D4-4DD8EF1B37DB}"/>
                </a:ext>
              </a:extLst>
            </p:cNvPr>
            <p:cNvSpPr txBox="1"/>
            <p:nvPr/>
          </p:nvSpPr>
          <p:spPr>
            <a:xfrm>
              <a:off x="3707116" y="5666897"/>
              <a:ext cx="1825176"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l" defTabSz="914400">
                <a:defRPr sz="1200" u="sng">
                  <a:solidFill>
                    <a:srgbClr val="0000FF"/>
                  </a:solidFill>
                  <a:uFill>
                    <a:solidFill>
                      <a:srgbClr val="0000FF"/>
                    </a:solidFill>
                  </a:uFill>
                  <a:latin typeface="Galano Grotesque SemiBold"/>
                  <a:ea typeface="Galano Grotesque SemiBold"/>
                  <a:cs typeface="Galano Grotesque SemiBold"/>
                  <a:sym typeface="Galano Grotesque SemiBold"/>
                  <a:hlinkClick r:id="" action="ppaction://noaction"/>
                </a:defRPr>
              </a:lvl1pPr>
            </a:lstStyle>
            <a:p>
              <a:r>
                <a:rPr sz="1600" dirty="0">
                  <a:latin typeface="+mn-lt"/>
                  <a:hlinkClick r:id="rId6"/>
                </a:rPr>
                <a:t>youngminds.org.uk</a:t>
              </a:r>
            </a:p>
          </p:txBody>
        </p:sp>
        <p:sp>
          <p:nvSpPr>
            <p:cNvPr id="27" name="childline.org.uk">
              <a:extLst>
                <a:ext uri="{FF2B5EF4-FFF2-40B4-BE49-F238E27FC236}">
                  <a16:creationId xmlns:a16="http://schemas.microsoft.com/office/drawing/2014/main" id="{6C54AC18-EBC3-4A9B-9490-37DC8B6A7CDB}"/>
                </a:ext>
              </a:extLst>
            </p:cNvPr>
            <p:cNvSpPr txBox="1"/>
            <p:nvPr/>
          </p:nvSpPr>
          <p:spPr>
            <a:xfrm>
              <a:off x="1138982" y="5274043"/>
              <a:ext cx="1458087" cy="3385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lgn="l" defTabSz="914400">
                <a:defRPr sz="1200" u="sng">
                  <a:solidFill>
                    <a:srgbClr val="0000FF"/>
                  </a:solidFill>
                  <a:uFill>
                    <a:solidFill>
                      <a:srgbClr val="0000FF"/>
                    </a:solidFill>
                  </a:uFill>
                  <a:latin typeface="Galano Grotesque SemiBold"/>
                  <a:ea typeface="Galano Grotesque SemiBold"/>
                  <a:cs typeface="Galano Grotesque SemiBold"/>
                  <a:sym typeface="Galano Grotesque SemiBold"/>
                  <a:hlinkClick r:id="" action="ppaction://noaction"/>
                </a:defRPr>
              </a:lvl1pPr>
            </a:lstStyle>
            <a:p>
              <a:r>
                <a:rPr sz="1600" dirty="0">
                  <a:latin typeface="+mn-lt"/>
                  <a:hlinkClick r:id="rId7"/>
                </a:rPr>
                <a:t>childline.org.uk</a:t>
              </a:r>
            </a:p>
          </p:txBody>
        </p:sp>
        <p:grpSp>
          <p:nvGrpSpPr>
            <p:cNvPr id="9" name="Group 8">
              <a:extLst>
                <a:ext uri="{FF2B5EF4-FFF2-40B4-BE49-F238E27FC236}">
                  <a16:creationId xmlns:a16="http://schemas.microsoft.com/office/drawing/2014/main" id="{D92FC8FE-439F-4710-A8DA-21E0C6E8F30D}"/>
                </a:ext>
              </a:extLst>
            </p:cNvPr>
            <p:cNvGrpSpPr/>
            <p:nvPr/>
          </p:nvGrpSpPr>
          <p:grpSpPr>
            <a:xfrm>
              <a:off x="5611502" y="2934119"/>
              <a:ext cx="3247561" cy="2262890"/>
              <a:chOff x="5439237" y="2764769"/>
              <a:chExt cx="3247561" cy="2262890"/>
            </a:xfrm>
          </p:grpSpPr>
          <p:pic>
            <p:nvPicPr>
              <p:cNvPr id="6" name="Screenshot 2020-06-10 at 15.57.49.png" descr="Screenshot 2020-06-10 at 15.57.49.png">
                <a:extLst>
                  <a:ext uri="{FF2B5EF4-FFF2-40B4-BE49-F238E27FC236}">
                    <a16:creationId xmlns:a16="http://schemas.microsoft.com/office/drawing/2014/main" id="{BF34D26D-774D-4873-AB6D-723ED2AF9E33}"/>
                  </a:ext>
                </a:extLst>
              </p:cNvPr>
              <p:cNvPicPr>
                <a:picLocks noChangeAspect="1"/>
              </p:cNvPicPr>
              <p:nvPr/>
            </p:nvPicPr>
            <p:blipFill rotWithShape="1">
              <a:blip r:embed="rId8"/>
              <a:srcRect b="15164"/>
              <a:stretch/>
            </p:blipFill>
            <p:spPr>
              <a:xfrm>
                <a:off x="5660160" y="2843472"/>
                <a:ext cx="2781389" cy="2085368"/>
              </a:xfrm>
              <a:prstGeom prst="rect">
                <a:avLst/>
              </a:prstGeom>
              <a:ln w="12700">
                <a:miter lim="400000"/>
              </a:ln>
            </p:spPr>
          </p:pic>
          <p:pic>
            <p:nvPicPr>
              <p:cNvPr id="31" name="Picture 2" descr="The World's Leading Mobile 3D Design App for iPad | Shapr3D">
                <a:extLst>
                  <a:ext uri="{FF2B5EF4-FFF2-40B4-BE49-F238E27FC236}">
                    <a16:creationId xmlns:a16="http://schemas.microsoft.com/office/drawing/2014/main" id="{557ABAFF-0077-4978-99D0-303E8709377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9237" y="2764769"/>
                <a:ext cx="3247561" cy="226289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samaritans.org">
              <a:extLst>
                <a:ext uri="{FF2B5EF4-FFF2-40B4-BE49-F238E27FC236}">
                  <a16:creationId xmlns:a16="http://schemas.microsoft.com/office/drawing/2014/main" id="{16EF3AA7-8191-4680-8475-2BADB2C208A2}"/>
                </a:ext>
              </a:extLst>
            </p:cNvPr>
            <p:cNvSpPr txBox="1"/>
            <p:nvPr/>
          </p:nvSpPr>
          <p:spPr>
            <a:xfrm>
              <a:off x="6554945" y="5222038"/>
              <a:ext cx="1450073" cy="338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lgn="l" defTabSz="914400">
                <a:defRPr sz="1200" u="sng">
                  <a:solidFill>
                    <a:srgbClr val="0000FF"/>
                  </a:solidFill>
                  <a:uFill>
                    <a:solidFill>
                      <a:srgbClr val="0000FF"/>
                    </a:solidFill>
                  </a:uFill>
                  <a:latin typeface="Galano Grotesque SemiBold"/>
                  <a:ea typeface="Galano Grotesque SemiBold"/>
                  <a:cs typeface="Galano Grotesque SemiBold"/>
                  <a:sym typeface="Galano Grotesque SemiBold"/>
                  <a:hlinkClick r:id="rId9"/>
                </a:defRPr>
              </a:lvl1pPr>
            </a:lstStyle>
            <a:p>
              <a:r>
                <a:rPr sz="1600" dirty="0">
                  <a:latin typeface="+mn-lt"/>
                  <a:hlinkClick r:id="rId9"/>
                </a:rPr>
                <a:t>samaritans.org</a:t>
              </a:r>
            </a:p>
          </p:txBody>
        </p:sp>
      </p:grpSp>
    </p:spTree>
    <p:extLst>
      <p:ext uri="{BB962C8B-B14F-4D97-AF65-F5344CB8AC3E}">
        <p14:creationId xmlns:p14="http://schemas.microsoft.com/office/powerpoint/2010/main" val="339281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ACTIVITY 2</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BUILDING RESILIENCE</a:t>
            </a:r>
          </a:p>
        </p:txBody>
      </p:sp>
      <p:sp>
        <p:nvSpPr>
          <p:cNvPr id="5" name="Slide Number Placeholder 4">
            <a:extLst>
              <a:ext uri="{FF2B5EF4-FFF2-40B4-BE49-F238E27FC236}">
                <a16:creationId xmlns:a16="http://schemas.microsoft.com/office/drawing/2014/main" id="{1773D50D-7900-44CF-AFFE-D6B62702631E}"/>
              </a:ext>
            </a:extLst>
          </p:cNvPr>
          <p:cNvSpPr>
            <a:spLocks noGrp="1"/>
          </p:cNvSpPr>
          <p:nvPr>
            <p:ph type="sldNum" sz="quarter" idx="4"/>
          </p:nvPr>
        </p:nvSpPr>
        <p:spPr/>
        <p:txBody>
          <a:bodyPr/>
          <a:lstStyle/>
          <a:p>
            <a:fld id="{63F7E935-997C-4AB2-AAF8-EEF37886DB40}" type="slidenum">
              <a:rPr lang="en-GB" smtClean="0"/>
              <a:pPr/>
              <a:t>15</a:t>
            </a:fld>
            <a:endParaRPr lang="en-GB"/>
          </a:p>
        </p:txBody>
      </p:sp>
    </p:spTree>
    <p:extLst>
      <p:ext uri="{BB962C8B-B14F-4D97-AF65-F5344CB8AC3E}">
        <p14:creationId xmlns:p14="http://schemas.microsoft.com/office/powerpoint/2010/main" val="179822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7E803-7848-40A7-ABCB-64DEF8E12B1E}"/>
              </a:ext>
            </a:extLst>
          </p:cNvPr>
          <p:cNvSpPr>
            <a:spLocks noGrp="1"/>
          </p:cNvSpPr>
          <p:nvPr>
            <p:ph type="title"/>
          </p:nvPr>
        </p:nvSpPr>
        <p:spPr/>
        <p:txBody>
          <a:bodyPr/>
          <a:lstStyle/>
          <a:p>
            <a:r>
              <a:rPr lang="en-GB" dirty="0"/>
              <a:t>HOW WOULD IT FEEL?</a:t>
            </a:r>
          </a:p>
        </p:txBody>
      </p:sp>
      <p:sp>
        <p:nvSpPr>
          <p:cNvPr id="3" name="Text Placeholder 2">
            <a:extLst>
              <a:ext uri="{FF2B5EF4-FFF2-40B4-BE49-F238E27FC236}">
                <a16:creationId xmlns:a16="http://schemas.microsoft.com/office/drawing/2014/main" id="{32A0BB9D-549E-4E8F-94AE-8249E0080ED0}"/>
              </a:ext>
            </a:extLst>
          </p:cNvPr>
          <p:cNvSpPr>
            <a:spLocks noGrp="1"/>
          </p:cNvSpPr>
          <p:nvPr>
            <p:ph type="body" sz="quarter" idx="10"/>
          </p:nvPr>
        </p:nvSpPr>
        <p:spPr/>
        <p:txBody>
          <a:bodyPr/>
          <a:lstStyle/>
          <a:p>
            <a:r>
              <a:rPr lang="en-GB" dirty="0"/>
              <a:t>Read the descriptions of people on the following slides. </a:t>
            </a:r>
            <a:br>
              <a:rPr lang="en-GB" dirty="0"/>
            </a:br>
            <a:r>
              <a:rPr lang="en-GB" dirty="0"/>
              <a:t>How do you think they would feel in the situations described?</a:t>
            </a:r>
          </a:p>
          <a:p>
            <a:endParaRPr lang="en-GB" dirty="0"/>
          </a:p>
        </p:txBody>
      </p:sp>
      <p:sp>
        <p:nvSpPr>
          <p:cNvPr id="4" name="Slide Number Placeholder 3">
            <a:extLst>
              <a:ext uri="{FF2B5EF4-FFF2-40B4-BE49-F238E27FC236}">
                <a16:creationId xmlns:a16="http://schemas.microsoft.com/office/drawing/2014/main" id="{7E2F6F78-C342-4853-B54C-BD06A4669D1A}"/>
              </a:ext>
            </a:extLst>
          </p:cNvPr>
          <p:cNvSpPr>
            <a:spLocks noGrp="1"/>
          </p:cNvSpPr>
          <p:nvPr>
            <p:ph type="sldNum" sz="quarter" idx="4"/>
          </p:nvPr>
        </p:nvSpPr>
        <p:spPr/>
        <p:txBody>
          <a:bodyPr/>
          <a:lstStyle/>
          <a:p>
            <a:fld id="{63F7E935-997C-4AB2-AAF8-EEF37886DB40}" type="slidenum">
              <a:rPr lang="en-GB" smtClean="0"/>
              <a:pPr/>
              <a:t>16</a:t>
            </a:fld>
            <a:endParaRPr lang="en-GB"/>
          </a:p>
        </p:txBody>
      </p:sp>
      <p:pic>
        <p:nvPicPr>
          <p:cNvPr id="6" name="Picture 5">
            <a:extLst>
              <a:ext uri="{FF2B5EF4-FFF2-40B4-BE49-F238E27FC236}">
                <a16:creationId xmlns:a16="http://schemas.microsoft.com/office/drawing/2014/main" id="{51DAC2E7-FAC8-4AB5-A0E7-581B8E779EA7}"/>
              </a:ext>
            </a:extLst>
          </p:cNvPr>
          <p:cNvPicPr>
            <a:picLocks noChangeAspect="1"/>
          </p:cNvPicPr>
          <p:nvPr/>
        </p:nvPicPr>
        <p:blipFill>
          <a:blip r:embed="rId2"/>
          <a:stretch>
            <a:fillRect/>
          </a:stretch>
        </p:blipFill>
        <p:spPr>
          <a:xfrm>
            <a:off x="3972033" y="2469450"/>
            <a:ext cx="1199934" cy="3526221"/>
          </a:xfrm>
          <a:prstGeom prst="rect">
            <a:avLst/>
          </a:prstGeom>
        </p:spPr>
      </p:pic>
    </p:spTree>
    <p:extLst>
      <p:ext uri="{BB962C8B-B14F-4D97-AF65-F5344CB8AC3E}">
        <p14:creationId xmlns:p14="http://schemas.microsoft.com/office/powerpoint/2010/main" val="354164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D2A78-B8B2-4BAC-B2BB-B02CD5DC819A}"/>
              </a:ext>
            </a:extLst>
          </p:cNvPr>
          <p:cNvSpPr>
            <a:spLocks noGrp="1"/>
          </p:cNvSpPr>
          <p:nvPr>
            <p:ph type="title"/>
          </p:nvPr>
        </p:nvSpPr>
        <p:spPr/>
        <p:txBody>
          <a:bodyPr>
            <a:normAutofit/>
          </a:bodyPr>
          <a:lstStyle/>
          <a:p>
            <a:r>
              <a:rPr lang="en-GB" dirty="0"/>
              <a:t>HOW WOULD IT FEEL?</a:t>
            </a:r>
          </a:p>
        </p:txBody>
      </p:sp>
      <p:sp>
        <p:nvSpPr>
          <p:cNvPr id="4" name="Slide Number Placeholder 3">
            <a:extLst>
              <a:ext uri="{FF2B5EF4-FFF2-40B4-BE49-F238E27FC236}">
                <a16:creationId xmlns:a16="http://schemas.microsoft.com/office/drawing/2014/main" id="{EAFDDCBF-6D53-4C76-8857-E1F8CBAC3A76}"/>
              </a:ext>
            </a:extLst>
          </p:cNvPr>
          <p:cNvSpPr>
            <a:spLocks noGrp="1"/>
          </p:cNvSpPr>
          <p:nvPr>
            <p:ph type="sldNum" sz="quarter" idx="4"/>
          </p:nvPr>
        </p:nvSpPr>
        <p:spPr/>
        <p:txBody>
          <a:bodyPr/>
          <a:lstStyle/>
          <a:p>
            <a:fld id="{63F7E935-997C-4AB2-AAF8-EEF37886DB40}" type="slidenum">
              <a:rPr lang="en-GB" smtClean="0"/>
              <a:pPr/>
              <a:t>17</a:t>
            </a:fld>
            <a:endParaRPr lang="en-GB"/>
          </a:p>
        </p:txBody>
      </p:sp>
      <p:sp>
        <p:nvSpPr>
          <p:cNvPr id="6" name="Rectangle">
            <a:extLst>
              <a:ext uri="{FF2B5EF4-FFF2-40B4-BE49-F238E27FC236}">
                <a16:creationId xmlns:a16="http://schemas.microsoft.com/office/drawing/2014/main" id="{FF7D76BB-60B8-406C-9F63-710AE051524F}"/>
              </a:ext>
            </a:extLst>
          </p:cNvPr>
          <p:cNvSpPr/>
          <p:nvPr/>
        </p:nvSpPr>
        <p:spPr>
          <a:xfrm>
            <a:off x="951931" y="2343911"/>
            <a:ext cx="7240138" cy="1752099"/>
          </a:xfrm>
          <a:prstGeom prst="rect">
            <a:avLst/>
          </a:prstGeom>
          <a:solidFill>
            <a:schemeClr val="tx2"/>
          </a:solidFill>
          <a:ln w="12700" cap="flat">
            <a:noFill/>
            <a:miter lim="400000"/>
          </a:ln>
          <a:effectLst/>
        </p:spPr>
        <p:txBody>
          <a:bodyPr wrap="square" lIns="360000" tIns="45718" rIns="360000" bIns="45718" numCol="1" anchor="ctr">
            <a:noAutofit/>
          </a:bodyPr>
          <a:lstStyle/>
          <a:p>
            <a:pPr>
              <a:spcAft>
                <a:spcPts val="1200"/>
              </a:spcAft>
              <a:defRPr sz="1800">
                <a:solidFill>
                  <a:srgbClr val="000000"/>
                </a:solidFill>
                <a:latin typeface="+mn-lt"/>
                <a:ea typeface="+mn-ea"/>
                <a:cs typeface="+mn-cs"/>
                <a:sym typeface="Calibri"/>
              </a:defRPr>
            </a:pPr>
            <a:r>
              <a:rPr lang="en-GB" sz="2000" dirty="0">
                <a:solidFill>
                  <a:schemeClr val="bg1"/>
                </a:solidFill>
              </a:rPr>
              <a:t>A heptathlete who takes home a gold medal at her home Olympic games in front of a crowd of roaring fans.</a:t>
            </a:r>
          </a:p>
        </p:txBody>
      </p:sp>
      <p:grpSp>
        <p:nvGrpSpPr>
          <p:cNvPr id="15" name="Group 14">
            <a:extLst>
              <a:ext uri="{FF2B5EF4-FFF2-40B4-BE49-F238E27FC236}">
                <a16:creationId xmlns:a16="http://schemas.microsoft.com/office/drawing/2014/main" id="{8F7CAA57-F98C-4615-8AFE-A47AA9686101}"/>
              </a:ext>
            </a:extLst>
          </p:cNvPr>
          <p:cNvGrpSpPr/>
          <p:nvPr/>
        </p:nvGrpSpPr>
        <p:grpSpPr>
          <a:xfrm>
            <a:off x="3586974" y="3821151"/>
            <a:ext cx="1970049" cy="2416097"/>
            <a:chOff x="3873190" y="3902926"/>
            <a:chExt cx="1970049" cy="2416097"/>
          </a:xfrm>
        </p:grpSpPr>
        <p:pic>
          <p:nvPicPr>
            <p:cNvPr id="10" name="Picture 9">
              <a:extLst>
                <a:ext uri="{FF2B5EF4-FFF2-40B4-BE49-F238E27FC236}">
                  <a16:creationId xmlns:a16="http://schemas.microsoft.com/office/drawing/2014/main" id="{D0CEB313-DCF0-4F6F-92D3-B0645D7DC0B6}"/>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681" t="8956" r="12554" b="3031"/>
            <a:stretch/>
          </p:blipFill>
          <p:spPr>
            <a:xfrm>
              <a:off x="3873190" y="3902926"/>
              <a:ext cx="1970049" cy="2416097"/>
            </a:xfrm>
            <a:prstGeom prst="rect">
              <a:avLst/>
            </a:prstGeom>
          </p:spPr>
        </p:pic>
        <p:sp>
          <p:nvSpPr>
            <p:cNvPr id="12" name="Oval 11">
              <a:extLst>
                <a:ext uri="{FF2B5EF4-FFF2-40B4-BE49-F238E27FC236}">
                  <a16:creationId xmlns:a16="http://schemas.microsoft.com/office/drawing/2014/main" id="{97916CD3-32FE-4267-A11C-8C449835E4AB}"/>
                </a:ext>
              </a:extLst>
            </p:cNvPr>
            <p:cNvSpPr/>
            <p:nvPr/>
          </p:nvSpPr>
          <p:spPr>
            <a:xfrm>
              <a:off x="4059045" y="3983276"/>
              <a:ext cx="1516566" cy="1443652"/>
            </a:xfrm>
            <a:prstGeom prst="ellipse">
              <a:avLst/>
            </a:prstGeom>
            <a:noFill/>
            <a:ln w="25400" cap="flat">
              <a:solidFill>
                <a:schemeClr val="tx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a:ln>
                  <a:noFill/>
                </a:ln>
                <a:solidFill>
                  <a:srgbClr val="FFFFFF"/>
                </a:solidFill>
                <a:effectLst/>
                <a:uFillTx/>
                <a:latin typeface="+mj-lt"/>
                <a:ea typeface="+mj-ea"/>
                <a:cs typeface="+mj-cs"/>
                <a:sym typeface="Helvetica"/>
              </a:endParaRPr>
            </a:p>
          </p:txBody>
        </p:sp>
      </p:grpSp>
    </p:spTree>
    <p:extLst>
      <p:ext uri="{BB962C8B-B14F-4D97-AF65-F5344CB8AC3E}">
        <p14:creationId xmlns:p14="http://schemas.microsoft.com/office/powerpoint/2010/main" val="45108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D2A78-B8B2-4BAC-B2BB-B02CD5DC819A}"/>
              </a:ext>
            </a:extLst>
          </p:cNvPr>
          <p:cNvSpPr>
            <a:spLocks noGrp="1"/>
          </p:cNvSpPr>
          <p:nvPr>
            <p:ph type="title"/>
          </p:nvPr>
        </p:nvSpPr>
        <p:spPr/>
        <p:txBody>
          <a:bodyPr>
            <a:normAutofit/>
          </a:bodyPr>
          <a:lstStyle/>
          <a:p>
            <a:r>
              <a:rPr lang="en-GB" dirty="0"/>
              <a:t>HOW WOULD IT FEEL?</a:t>
            </a:r>
          </a:p>
        </p:txBody>
      </p:sp>
      <p:sp>
        <p:nvSpPr>
          <p:cNvPr id="4" name="Slide Number Placeholder 3">
            <a:extLst>
              <a:ext uri="{FF2B5EF4-FFF2-40B4-BE49-F238E27FC236}">
                <a16:creationId xmlns:a16="http://schemas.microsoft.com/office/drawing/2014/main" id="{EAFDDCBF-6D53-4C76-8857-E1F8CBAC3A76}"/>
              </a:ext>
            </a:extLst>
          </p:cNvPr>
          <p:cNvSpPr>
            <a:spLocks noGrp="1"/>
          </p:cNvSpPr>
          <p:nvPr>
            <p:ph type="sldNum" sz="quarter" idx="4"/>
          </p:nvPr>
        </p:nvSpPr>
        <p:spPr/>
        <p:txBody>
          <a:bodyPr/>
          <a:lstStyle/>
          <a:p>
            <a:fld id="{63F7E935-997C-4AB2-AAF8-EEF37886DB40}" type="slidenum">
              <a:rPr lang="en-GB" smtClean="0"/>
              <a:pPr/>
              <a:t>18</a:t>
            </a:fld>
            <a:endParaRPr lang="en-GB"/>
          </a:p>
        </p:txBody>
      </p:sp>
      <p:sp>
        <p:nvSpPr>
          <p:cNvPr id="6" name="Rectangle">
            <a:extLst>
              <a:ext uri="{FF2B5EF4-FFF2-40B4-BE49-F238E27FC236}">
                <a16:creationId xmlns:a16="http://schemas.microsoft.com/office/drawing/2014/main" id="{FF7D76BB-60B8-406C-9F63-710AE051524F}"/>
              </a:ext>
            </a:extLst>
          </p:cNvPr>
          <p:cNvSpPr/>
          <p:nvPr/>
        </p:nvSpPr>
        <p:spPr>
          <a:xfrm>
            <a:off x="925459" y="2022636"/>
            <a:ext cx="7293080" cy="2240446"/>
          </a:xfrm>
          <a:prstGeom prst="rect">
            <a:avLst/>
          </a:prstGeom>
          <a:solidFill>
            <a:schemeClr val="tx2"/>
          </a:solidFill>
          <a:ln w="12700" cap="flat">
            <a:noFill/>
            <a:miter lim="400000"/>
          </a:ln>
          <a:effectLst/>
        </p:spPr>
        <p:txBody>
          <a:bodyPr wrap="square" lIns="180000" tIns="180000" rIns="180000" bIns="45718" numCol="1" anchor="t" anchorCtr="0">
            <a:noAutofit/>
          </a:bodyPr>
          <a:lstStyle/>
          <a:p>
            <a:pPr>
              <a:spcAft>
                <a:spcPts val="1200"/>
              </a:spcAft>
              <a:defRPr sz="1800">
                <a:solidFill>
                  <a:srgbClr val="000000"/>
                </a:solidFill>
                <a:latin typeface="+mn-lt"/>
                <a:ea typeface="+mn-ea"/>
                <a:cs typeface="+mn-cs"/>
                <a:sym typeface="Calibri"/>
              </a:defRPr>
            </a:pPr>
            <a:r>
              <a:rPr lang="en-GB" sz="2000" dirty="0">
                <a:solidFill>
                  <a:schemeClr val="bg1"/>
                </a:solidFill>
              </a:rPr>
              <a:t>A young boy who is falling behind his classmates at school and whose teacher tells his parents that he has special educational needs. </a:t>
            </a:r>
          </a:p>
          <a:p>
            <a:pPr>
              <a:spcAft>
                <a:spcPts val="1200"/>
              </a:spcAft>
              <a:defRPr sz="1800">
                <a:solidFill>
                  <a:srgbClr val="000000"/>
                </a:solidFill>
                <a:latin typeface="+mn-lt"/>
                <a:ea typeface="+mn-ea"/>
                <a:cs typeface="+mn-cs"/>
                <a:sym typeface="Calibri"/>
              </a:defRPr>
            </a:pPr>
            <a:r>
              <a:rPr lang="en-GB" sz="2000" dirty="0">
                <a:solidFill>
                  <a:schemeClr val="bg1"/>
                </a:solidFill>
              </a:rPr>
              <a:t>His school report said that ‘</a:t>
            </a:r>
            <a:r>
              <a:rPr lang="en-GB" sz="2000" i="1" dirty="0">
                <a:solidFill>
                  <a:schemeClr val="bg1"/>
                </a:solidFill>
              </a:rPr>
              <a:t>he will never amount to anything</a:t>
            </a:r>
            <a:r>
              <a:rPr lang="en-GB" sz="2000" dirty="0">
                <a:solidFill>
                  <a:schemeClr val="bg1"/>
                </a:solidFill>
              </a:rPr>
              <a:t>’.</a:t>
            </a:r>
          </a:p>
        </p:txBody>
      </p:sp>
      <p:pic>
        <p:nvPicPr>
          <p:cNvPr id="3" name="Picture 2">
            <a:extLst>
              <a:ext uri="{FF2B5EF4-FFF2-40B4-BE49-F238E27FC236}">
                <a16:creationId xmlns:a16="http://schemas.microsoft.com/office/drawing/2014/main" id="{E9489B15-C0D1-488C-843F-4B0A11728534}"/>
              </a:ext>
            </a:extLst>
          </p:cNvPr>
          <p:cNvPicPr>
            <a:picLocks noChangeAspect="1"/>
          </p:cNvPicPr>
          <p:nvPr/>
        </p:nvPicPr>
        <p:blipFill rotWithShape="1">
          <a:blip r:embed="rId2"/>
          <a:srcRect l="6015" t="6861" r="8665" b="8279"/>
          <a:stretch/>
        </p:blipFill>
        <p:spPr>
          <a:xfrm rot="20900541">
            <a:off x="3665390" y="3910885"/>
            <a:ext cx="1594021" cy="212536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0603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D2A78-B8B2-4BAC-B2BB-B02CD5DC819A}"/>
              </a:ext>
            </a:extLst>
          </p:cNvPr>
          <p:cNvSpPr>
            <a:spLocks noGrp="1"/>
          </p:cNvSpPr>
          <p:nvPr>
            <p:ph type="title"/>
          </p:nvPr>
        </p:nvSpPr>
        <p:spPr/>
        <p:txBody>
          <a:bodyPr>
            <a:normAutofit/>
          </a:bodyPr>
          <a:lstStyle/>
          <a:p>
            <a:r>
              <a:rPr lang="en-GB" dirty="0"/>
              <a:t>HOW WOULD IT FEEL?</a:t>
            </a:r>
          </a:p>
        </p:txBody>
      </p:sp>
      <p:sp>
        <p:nvSpPr>
          <p:cNvPr id="4" name="Slide Number Placeholder 3">
            <a:extLst>
              <a:ext uri="{FF2B5EF4-FFF2-40B4-BE49-F238E27FC236}">
                <a16:creationId xmlns:a16="http://schemas.microsoft.com/office/drawing/2014/main" id="{EAFDDCBF-6D53-4C76-8857-E1F8CBAC3A76}"/>
              </a:ext>
            </a:extLst>
          </p:cNvPr>
          <p:cNvSpPr>
            <a:spLocks noGrp="1"/>
          </p:cNvSpPr>
          <p:nvPr>
            <p:ph type="sldNum" sz="quarter" idx="4"/>
          </p:nvPr>
        </p:nvSpPr>
        <p:spPr/>
        <p:txBody>
          <a:bodyPr/>
          <a:lstStyle/>
          <a:p>
            <a:fld id="{63F7E935-997C-4AB2-AAF8-EEF37886DB40}" type="slidenum">
              <a:rPr lang="en-GB" smtClean="0"/>
              <a:pPr/>
              <a:t>19</a:t>
            </a:fld>
            <a:endParaRPr lang="en-GB"/>
          </a:p>
        </p:txBody>
      </p:sp>
      <p:sp>
        <p:nvSpPr>
          <p:cNvPr id="6" name="Rectangle">
            <a:extLst>
              <a:ext uri="{FF2B5EF4-FFF2-40B4-BE49-F238E27FC236}">
                <a16:creationId xmlns:a16="http://schemas.microsoft.com/office/drawing/2014/main" id="{FF7D76BB-60B8-406C-9F63-710AE051524F}"/>
              </a:ext>
            </a:extLst>
          </p:cNvPr>
          <p:cNvSpPr/>
          <p:nvPr/>
        </p:nvSpPr>
        <p:spPr>
          <a:xfrm>
            <a:off x="925459" y="2022636"/>
            <a:ext cx="7293080" cy="1659678"/>
          </a:xfrm>
          <a:prstGeom prst="rect">
            <a:avLst/>
          </a:prstGeom>
          <a:solidFill>
            <a:schemeClr val="tx2"/>
          </a:solidFill>
          <a:ln w="12700" cap="flat">
            <a:noFill/>
            <a:miter lim="400000"/>
          </a:ln>
          <a:effectLst/>
        </p:spPr>
        <p:txBody>
          <a:bodyPr wrap="square" lIns="180000" tIns="45718" rIns="180000" bIns="45718" numCol="1" anchor="ctr">
            <a:noAutofit/>
          </a:bodyPr>
          <a:lstStyle/>
          <a:p>
            <a:pPr>
              <a:spcAft>
                <a:spcPts val="1200"/>
              </a:spcAft>
              <a:defRPr sz="1800">
                <a:solidFill>
                  <a:srgbClr val="000000"/>
                </a:solidFill>
                <a:latin typeface="+mn-lt"/>
                <a:ea typeface="+mn-ea"/>
                <a:cs typeface="+mn-cs"/>
                <a:sym typeface="Calibri"/>
              </a:defRPr>
            </a:pPr>
            <a:r>
              <a:rPr lang="en-GB" sz="2000" dirty="0">
                <a:solidFill>
                  <a:schemeClr val="bg1"/>
                </a:solidFill>
              </a:rPr>
              <a:t>A single mum who is jobless and living on benefits </a:t>
            </a:r>
            <a:br>
              <a:rPr lang="en-GB" sz="2000" dirty="0">
                <a:solidFill>
                  <a:schemeClr val="bg1"/>
                </a:solidFill>
              </a:rPr>
            </a:br>
            <a:r>
              <a:rPr lang="en-GB" sz="2000" dirty="0">
                <a:solidFill>
                  <a:schemeClr val="bg1"/>
                </a:solidFill>
              </a:rPr>
              <a:t>despite having a university degree.</a:t>
            </a:r>
          </a:p>
        </p:txBody>
      </p:sp>
      <p:pic>
        <p:nvPicPr>
          <p:cNvPr id="1026" name="Picture 2" descr="2 Books Clipart, HD Png Download - kindpng">
            <a:extLst>
              <a:ext uri="{FF2B5EF4-FFF2-40B4-BE49-F238E27FC236}">
                <a16:creationId xmlns:a16="http://schemas.microsoft.com/office/drawing/2014/main" id="{78CFA9F7-487A-4EFC-88BE-BB3015369952}"/>
              </a:ext>
            </a:extLst>
          </p:cNvPr>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4571999" y="3818326"/>
            <a:ext cx="2124616" cy="23570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1F4A1D1-4C79-4D09-BE98-796FC9ADC7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563" t="5301" r="36322" b="54872"/>
          <a:stretch/>
        </p:blipFill>
        <p:spPr>
          <a:xfrm rot="19196112">
            <a:off x="2921380" y="4163630"/>
            <a:ext cx="1262453" cy="1666438"/>
          </a:xfrm>
          <a:prstGeom prst="rect">
            <a:avLst/>
          </a:prstGeom>
        </p:spPr>
      </p:pic>
    </p:spTree>
    <p:extLst>
      <p:ext uri="{BB962C8B-B14F-4D97-AF65-F5344CB8AC3E}">
        <p14:creationId xmlns:p14="http://schemas.microsoft.com/office/powerpoint/2010/main" val="332750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142330-852D-47A0-90B8-5F827E6E5931}"/>
              </a:ext>
            </a:extLst>
          </p:cNvPr>
          <p:cNvSpPr>
            <a:spLocks noGrp="1"/>
          </p:cNvSpPr>
          <p:nvPr>
            <p:ph type="title"/>
          </p:nvPr>
        </p:nvSpPr>
        <p:spPr/>
        <p:txBody>
          <a:bodyPr>
            <a:normAutofit/>
          </a:bodyPr>
          <a:lstStyle/>
          <a:p>
            <a:r>
              <a:rPr lang="en-GB" dirty="0"/>
              <a:t>WHAT ARE WE GOING TO LEARN?</a:t>
            </a:r>
          </a:p>
        </p:txBody>
      </p:sp>
      <p:sp>
        <p:nvSpPr>
          <p:cNvPr id="2" name="Slide Number Placeholder 1">
            <a:extLst>
              <a:ext uri="{FF2B5EF4-FFF2-40B4-BE49-F238E27FC236}">
                <a16:creationId xmlns:a16="http://schemas.microsoft.com/office/drawing/2014/main" id="{F9585656-B65E-400C-A7F3-440A7F50F717}"/>
              </a:ext>
            </a:extLst>
          </p:cNvPr>
          <p:cNvSpPr>
            <a:spLocks noGrp="1"/>
          </p:cNvSpPr>
          <p:nvPr>
            <p:ph type="sldNum" sz="quarter" idx="4"/>
          </p:nvPr>
        </p:nvSpPr>
        <p:spPr/>
        <p:txBody>
          <a:bodyPr/>
          <a:lstStyle/>
          <a:p>
            <a:fld id="{63F7E935-997C-4AB2-AAF8-EEF37886DB40}" type="slidenum">
              <a:rPr lang="en-GB" smtClean="0"/>
              <a:pPr/>
              <a:t>2</a:t>
            </a:fld>
            <a:endParaRPr lang="en-GB"/>
          </a:p>
        </p:txBody>
      </p:sp>
      <p:sp>
        <p:nvSpPr>
          <p:cNvPr id="6" name="Rectangle">
            <a:extLst>
              <a:ext uri="{FF2B5EF4-FFF2-40B4-BE49-F238E27FC236}">
                <a16:creationId xmlns:a16="http://schemas.microsoft.com/office/drawing/2014/main" id="{C75961D9-AE18-4BBB-9387-B858E0DDC4F1}"/>
              </a:ext>
            </a:extLst>
          </p:cNvPr>
          <p:cNvSpPr/>
          <p:nvPr/>
        </p:nvSpPr>
        <p:spPr>
          <a:xfrm>
            <a:off x="1163204" y="2024057"/>
            <a:ext cx="7025267" cy="3697341"/>
          </a:xfrm>
          <a:prstGeom prst="rect">
            <a:avLst/>
          </a:prstGeom>
          <a:solidFill>
            <a:schemeClr val="accent1"/>
          </a:solidFill>
          <a:ln w="12700">
            <a:miter lim="400000"/>
          </a:ln>
        </p:spPr>
        <p:txBody>
          <a:bodyPr lIns="45718" tIns="45718" rIns="45718" bIns="45718" anchor="ctr"/>
          <a:lstStyle/>
          <a:p>
            <a:pPr algn="l">
              <a:defRPr sz="1800">
                <a:solidFill>
                  <a:srgbClr val="000000"/>
                </a:solidFill>
                <a:latin typeface="+mn-lt"/>
                <a:ea typeface="+mn-ea"/>
                <a:cs typeface="+mn-cs"/>
                <a:sym typeface="Calibri"/>
              </a:defRPr>
            </a:pPr>
            <a:endParaRPr/>
          </a:p>
        </p:txBody>
      </p:sp>
      <p:sp>
        <p:nvSpPr>
          <p:cNvPr id="8" name="TextBox 10">
            <a:extLst>
              <a:ext uri="{FF2B5EF4-FFF2-40B4-BE49-F238E27FC236}">
                <a16:creationId xmlns:a16="http://schemas.microsoft.com/office/drawing/2014/main" id="{906FC6D4-FBD8-49E1-92E6-9796D921824D}"/>
              </a:ext>
            </a:extLst>
          </p:cNvPr>
          <p:cNvSpPr txBox="1"/>
          <p:nvPr/>
        </p:nvSpPr>
        <p:spPr>
          <a:xfrm>
            <a:off x="1682392" y="2533901"/>
            <a:ext cx="5995603" cy="26776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spcBef>
                <a:spcPts val="1100"/>
              </a:spcBef>
              <a:defRPr sz="2500">
                <a:latin typeface="Galano Grotesque SemiBold"/>
                <a:ea typeface="Galano Grotesque SemiBold"/>
                <a:cs typeface="Galano Grotesque SemiBold"/>
                <a:sym typeface="Galano Grotesque SemiBold"/>
              </a:defRPr>
            </a:pPr>
            <a:r>
              <a:rPr lang="en-GB" sz="2800" dirty="0">
                <a:latin typeface="+mn-lt"/>
                <a:cs typeface="Arial" panose="020B0604020202020204" pitchFamily="34" charset="0"/>
              </a:rPr>
              <a:t>In this lesson, we’ll explore various factors that can affect our feelings and how to know when to seek help. We’ll also explore how to deal with setbacks, build resilience, and improve our overall wellbeing.</a:t>
            </a:r>
          </a:p>
        </p:txBody>
      </p:sp>
      <p:pic>
        <p:nvPicPr>
          <p:cNvPr id="4" name="Image" descr="Image">
            <a:extLst>
              <a:ext uri="{FF2B5EF4-FFF2-40B4-BE49-F238E27FC236}">
                <a16:creationId xmlns:a16="http://schemas.microsoft.com/office/drawing/2014/main" id="{EE7293E3-3DB4-4498-A438-E9FE9D369BEE}"/>
              </a:ext>
            </a:extLst>
          </p:cNvPr>
          <p:cNvPicPr>
            <a:picLocks noChangeAspect="1"/>
          </p:cNvPicPr>
          <p:nvPr/>
        </p:nvPicPr>
        <p:blipFill>
          <a:blip r:embed="rId2"/>
          <a:stretch>
            <a:fillRect/>
          </a:stretch>
        </p:blipFill>
        <p:spPr>
          <a:xfrm>
            <a:off x="343992" y="2024057"/>
            <a:ext cx="1338400" cy="3809712"/>
          </a:xfrm>
          <a:prstGeom prst="rect">
            <a:avLst/>
          </a:prstGeom>
          <a:ln w="12700">
            <a:miter lim="400000"/>
          </a:ln>
        </p:spPr>
      </p:pic>
      <p:pic>
        <p:nvPicPr>
          <p:cNvPr id="5" name="Image" descr="Image">
            <a:extLst>
              <a:ext uri="{FF2B5EF4-FFF2-40B4-BE49-F238E27FC236}">
                <a16:creationId xmlns:a16="http://schemas.microsoft.com/office/drawing/2014/main" id="{FE387486-B0CB-43F2-93FC-8043AA66A728}"/>
              </a:ext>
            </a:extLst>
          </p:cNvPr>
          <p:cNvPicPr>
            <a:picLocks noChangeAspect="1"/>
          </p:cNvPicPr>
          <p:nvPr/>
        </p:nvPicPr>
        <p:blipFill>
          <a:blip r:embed="rId3"/>
          <a:stretch>
            <a:fillRect/>
          </a:stretch>
        </p:blipFill>
        <p:spPr>
          <a:xfrm>
            <a:off x="7259200" y="3695700"/>
            <a:ext cx="1701214" cy="2250440"/>
          </a:xfrm>
          <a:prstGeom prst="rect">
            <a:avLst/>
          </a:prstGeom>
          <a:ln w="12700">
            <a:miter lim="400000"/>
          </a:ln>
        </p:spPr>
      </p:pic>
    </p:spTree>
    <p:extLst>
      <p:ext uri="{BB962C8B-B14F-4D97-AF65-F5344CB8AC3E}">
        <p14:creationId xmlns:p14="http://schemas.microsoft.com/office/powerpoint/2010/main" val="11702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D2A78-B8B2-4BAC-B2BB-B02CD5DC819A}"/>
              </a:ext>
            </a:extLst>
          </p:cNvPr>
          <p:cNvSpPr>
            <a:spLocks noGrp="1"/>
          </p:cNvSpPr>
          <p:nvPr>
            <p:ph type="title"/>
          </p:nvPr>
        </p:nvSpPr>
        <p:spPr/>
        <p:txBody>
          <a:bodyPr>
            <a:normAutofit/>
          </a:bodyPr>
          <a:lstStyle/>
          <a:p>
            <a:r>
              <a:rPr lang="en-GB" dirty="0"/>
              <a:t>HOW WOULD IT FEEL?</a:t>
            </a:r>
          </a:p>
        </p:txBody>
      </p:sp>
      <p:sp>
        <p:nvSpPr>
          <p:cNvPr id="4" name="Slide Number Placeholder 3">
            <a:extLst>
              <a:ext uri="{FF2B5EF4-FFF2-40B4-BE49-F238E27FC236}">
                <a16:creationId xmlns:a16="http://schemas.microsoft.com/office/drawing/2014/main" id="{EAFDDCBF-6D53-4C76-8857-E1F8CBAC3A76}"/>
              </a:ext>
            </a:extLst>
          </p:cNvPr>
          <p:cNvSpPr>
            <a:spLocks noGrp="1"/>
          </p:cNvSpPr>
          <p:nvPr>
            <p:ph type="sldNum" sz="quarter" idx="4"/>
          </p:nvPr>
        </p:nvSpPr>
        <p:spPr/>
        <p:txBody>
          <a:bodyPr/>
          <a:lstStyle/>
          <a:p>
            <a:fld id="{63F7E935-997C-4AB2-AAF8-EEF37886DB40}" type="slidenum">
              <a:rPr lang="en-GB" smtClean="0"/>
              <a:pPr/>
              <a:t>20</a:t>
            </a:fld>
            <a:endParaRPr lang="en-GB"/>
          </a:p>
        </p:txBody>
      </p:sp>
      <p:sp>
        <p:nvSpPr>
          <p:cNvPr id="6" name="Rectangle">
            <a:extLst>
              <a:ext uri="{FF2B5EF4-FFF2-40B4-BE49-F238E27FC236}">
                <a16:creationId xmlns:a16="http://schemas.microsoft.com/office/drawing/2014/main" id="{FF7D76BB-60B8-406C-9F63-710AE051524F}"/>
              </a:ext>
            </a:extLst>
          </p:cNvPr>
          <p:cNvSpPr/>
          <p:nvPr/>
        </p:nvSpPr>
        <p:spPr>
          <a:xfrm>
            <a:off x="925459" y="2022636"/>
            <a:ext cx="7293080" cy="1659678"/>
          </a:xfrm>
          <a:prstGeom prst="rect">
            <a:avLst/>
          </a:prstGeom>
          <a:solidFill>
            <a:schemeClr val="tx2"/>
          </a:solidFill>
          <a:ln w="12700" cap="flat">
            <a:noFill/>
            <a:miter lim="400000"/>
          </a:ln>
          <a:effectLst/>
        </p:spPr>
        <p:txBody>
          <a:bodyPr wrap="square" lIns="180000" tIns="45718" rIns="180000" bIns="45718" numCol="1" anchor="ctr">
            <a:noAutofit/>
          </a:bodyPr>
          <a:lstStyle/>
          <a:p>
            <a:pPr>
              <a:spcAft>
                <a:spcPts val="1200"/>
              </a:spcAft>
              <a:defRPr sz="1800">
                <a:solidFill>
                  <a:srgbClr val="000000"/>
                </a:solidFill>
                <a:latin typeface="+mn-lt"/>
                <a:ea typeface="+mn-ea"/>
                <a:cs typeface="+mn-cs"/>
                <a:sym typeface="Calibri"/>
              </a:defRPr>
            </a:pPr>
            <a:r>
              <a:rPr lang="en-GB" sz="2000" dirty="0">
                <a:solidFill>
                  <a:schemeClr val="bg1"/>
                </a:solidFill>
              </a:rPr>
              <a:t>A businessman who revolutionised the vacuum cleaner </a:t>
            </a:r>
            <a:br>
              <a:rPr lang="en-GB" sz="2000" dirty="0">
                <a:solidFill>
                  <a:schemeClr val="bg1"/>
                </a:solidFill>
              </a:rPr>
            </a:br>
            <a:r>
              <a:rPr lang="en-GB" sz="2000" dirty="0">
                <a:solidFill>
                  <a:schemeClr val="bg1"/>
                </a:solidFill>
              </a:rPr>
              <a:t>with his new bagless model. His products are sold </a:t>
            </a:r>
            <a:br>
              <a:rPr lang="en-GB" sz="2000" dirty="0">
                <a:solidFill>
                  <a:schemeClr val="bg1"/>
                </a:solidFill>
              </a:rPr>
            </a:br>
            <a:r>
              <a:rPr lang="en-GB" sz="2000" dirty="0">
                <a:solidFill>
                  <a:schemeClr val="bg1"/>
                </a:solidFill>
              </a:rPr>
              <a:t>worldwide and he is worth £16 billion.</a:t>
            </a:r>
          </a:p>
        </p:txBody>
      </p:sp>
      <p:pic>
        <p:nvPicPr>
          <p:cNvPr id="3" name="Picture 2">
            <a:extLst>
              <a:ext uri="{FF2B5EF4-FFF2-40B4-BE49-F238E27FC236}">
                <a16:creationId xmlns:a16="http://schemas.microsoft.com/office/drawing/2014/main" id="{7481092E-D991-494A-9D09-8777F5553F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378"/>
          <a:stretch/>
        </p:blipFill>
        <p:spPr>
          <a:xfrm>
            <a:off x="3477716" y="3872083"/>
            <a:ext cx="2188565" cy="2303290"/>
          </a:xfrm>
          <a:prstGeom prst="rect">
            <a:avLst/>
          </a:prstGeom>
        </p:spPr>
      </p:pic>
    </p:spTree>
    <p:extLst>
      <p:ext uri="{BB962C8B-B14F-4D97-AF65-F5344CB8AC3E}">
        <p14:creationId xmlns:p14="http://schemas.microsoft.com/office/powerpoint/2010/main" val="160952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D2A78-B8B2-4BAC-B2BB-B02CD5DC819A}"/>
              </a:ext>
            </a:extLst>
          </p:cNvPr>
          <p:cNvSpPr>
            <a:spLocks noGrp="1"/>
          </p:cNvSpPr>
          <p:nvPr>
            <p:ph type="title"/>
          </p:nvPr>
        </p:nvSpPr>
        <p:spPr/>
        <p:txBody>
          <a:bodyPr>
            <a:normAutofit/>
          </a:bodyPr>
          <a:lstStyle/>
          <a:p>
            <a:r>
              <a:rPr lang="en-GB" dirty="0"/>
              <a:t>HOW WOULD IT FEEL?</a:t>
            </a:r>
          </a:p>
        </p:txBody>
      </p:sp>
      <p:sp>
        <p:nvSpPr>
          <p:cNvPr id="4" name="Slide Number Placeholder 3">
            <a:extLst>
              <a:ext uri="{FF2B5EF4-FFF2-40B4-BE49-F238E27FC236}">
                <a16:creationId xmlns:a16="http://schemas.microsoft.com/office/drawing/2014/main" id="{EAFDDCBF-6D53-4C76-8857-E1F8CBAC3A76}"/>
              </a:ext>
            </a:extLst>
          </p:cNvPr>
          <p:cNvSpPr>
            <a:spLocks noGrp="1"/>
          </p:cNvSpPr>
          <p:nvPr>
            <p:ph type="sldNum" sz="quarter" idx="4"/>
          </p:nvPr>
        </p:nvSpPr>
        <p:spPr/>
        <p:txBody>
          <a:bodyPr/>
          <a:lstStyle/>
          <a:p>
            <a:fld id="{63F7E935-997C-4AB2-AAF8-EEF37886DB40}" type="slidenum">
              <a:rPr lang="en-GB" smtClean="0"/>
              <a:pPr/>
              <a:t>21</a:t>
            </a:fld>
            <a:endParaRPr lang="en-GB"/>
          </a:p>
        </p:txBody>
      </p:sp>
      <p:sp>
        <p:nvSpPr>
          <p:cNvPr id="6" name="Rectangle">
            <a:extLst>
              <a:ext uri="{FF2B5EF4-FFF2-40B4-BE49-F238E27FC236}">
                <a16:creationId xmlns:a16="http://schemas.microsoft.com/office/drawing/2014/main" id="{FF7D76BB-60B8-406C-9F63-710AE051524F}"/>
              </a:ext>
            </a:extLst>
          </p:cNvPr>
          <p:cNvSpPr/>
          <p:nvPr/>
        </p:nvSpPr>
        <p:spPr>
          <a:xfrm>
            <a:off x="925459" y="2022636"/>
            <a:ext cx="7293080" cy="1659678"/>
          </a:xfrm>
          <a:prstGeom prst="rect">
            <a:avLst/>
          </a:prstGeom>
          <a:solidFill>
            <a:schemeClr val="tx2"/>
          </a:solidFill>
          <a:ln w="12700" cap="flat">
            <a:noFill/>
            <a:miter lim="400000"/>
          </a:ln>
          <a:effectLst/>
        </p:spPr>
        <p:txBody>
          <a:bodyPr wrap="square" lIns="180000" tIns="45718" rIns="180000" bIns="45718" numCol="1" anchor="ctr">
            <a:noAutofit/>
          </a:bodyPr>
          <a:lstStyle/>
          <a:p>
            <a:pPr>
              <a:spcAft>
                <a:spcPts val="1200"/>
              </a:spcAft>
              <a:defRPr sz="1800">
                <a:solidFill>
                  <a:srgbClr val="000000"/>
                </a:solidFill>
                <a:latin typeface="+mn-lt"/>
                <a:ea typeface="+mn-ea"/>
                <a:cs typeface="+mn-cs"/>
                <a:sym typeface="Calibri"/>
              </a:defRPr>
            </a:pPr>
            <a:r>
              <a:rPr lang="en-GB" sz="2000" dirty="0">
                <a:solidFill>
                  <a:schemeClr val="bg1"/>
                </a:solidFill>
              </a:rPr>
              <a:t>A young athlete who suffers a career-threatening injury</a:t>
            </a:r>
            <a:br>
              <a:rPr lang="en-GB" sz="2000" dirty="0">
                <a:solidFill>
                  <a:schemeClr val="bg1"/>
                </a:solidFill>
              </a:rPr>
            </a:br>
            <a:r>
              <a:rPr lang="en-GB" sz="2000" dirty="0">
                <a:solidFill>
                  <a:schemeClr val="bg1"/>
                </a:solidFill>
              </a:rPr>
              <a:t>just before she is about to make her Olympic debut </a:t>
            </a:r>
            <a:br>
              <a:rPr lang="en-GB" sz="2000" dirty="0">
                <a:solidFill>
                  <a:schemeClr val="bg1"/>
                </a:solidFill>
              </a:rPr>
            </a:br>
            <a:r>
              <a:rPr lang="en-GB" sz="2000" dirty="0">
                <a:solidFill>
                  <a:schemeClr val="bg1"/>
                </a:solidFill>
              </a:rPr>
              <a:t>and is forced to pull out.</a:t>
            </a:r>
          </a:p>
        </p:txBody>
      </p:sp>
      <p:pic>
        <p:nvPicPr>
          <p:cNvPr id="5" name="Picture 4">
            <a:extLst>
              <a:ext uri="{FF2B5EF4-FFF2-40B4-BE49-F238E27FC236}">
                <a16:creationId xmlns:a16="http://schemas.microsoft.com/office/drawing/2014/main" id="{F28F9963-D52D-4B5A-B9AE-D28EE496AC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882" b="12573"/>
          <a:stretch/>
        </p:blipFill>
        <p:spPr>
          <a:xfrm>
            <a:off x="3076246" y="3866389"/>
            <a:ext cx="2991507" cy="2289840"/>
          </a:xfrm>
          <a:prstGeom prst="rect">
            <a:avLst/>
          </a:prstGeom>
        </p:spPr>
      </p:pic>
    </p:spTree>
    <p:extLst>
      <p:ext uri="{BB962C8B-B14F-4D97-AF65-F5344CB8AC3E}">
        <p14:creationId xmlns:p14="http://schemas.microsoft.com/office/powerpoint/2010/main" val="366792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D2A78-B8B2-4BAC-B2BB-B02CD5DC819A}"/>
              </a:ext>
            </a:extLst>
          </p:cNvPr>
          <p:cNvSpPr>
            <a:spLocks noGrp="1"/>
          </p:cNvSpPr>
          <p:nvPr>
            <p:ph type="title"/>
          </p:nvPr>
        </p:nvSpPr>
        <p:spPr/>
        <p:txBody>
          <a:bodyPr>
            <a:normAutofit/>
          </a:bodyPr>
          <a:lstStyle/>
          <a:p>
            <a:r>
              <a:rPr lang="en-GB" dirty="0"/>
              <a:t>HOW WOULD IT FEEL?</a:t>
            </a:r>
          </a:p>
        </p:txBody>
      </p:sp>
      <p:sp>
        <p:nvSpPr>
          <p:cNvPr id="4" name="Slide Number Placeholder 3">
            <a:extLst>
              <a:ext uri="{FF2B5EF4-FFF2-40B4-BE49-F238E27FC236}">
                <a16:creationId xmlns:a16="http://schemas.microsoft.com/office/drawing/2014/main" id="{EAFDDCBF-6D53-4C76-8857-E1F8CBAC3A76}"/>
              </a:ext>
            </a:extLst>
          </p:cNvPr>
          <p:cNvSpPr>
            <a:spLocks noGrp="1"/>
          </p:cNvSpPr>
          <p:nvPr>
            <p:ph type="sldNum" sz="quarter" idx="4"/>
          </p:nvPr>
        </p:nvSpPr>
        <p:spPr/>
        <p:txBody>
          <a:bodyPr/>
          <a:lstStyle/>
          <a:p>
            <a:fld id="{63F7E935-997C-4AB2-AAF8-EEF37886DB40}" type="slidenum">
              <a:rPr lang="en-GB" smtClean="0"/>
              <a:pPr/>
              <a:t>22</a:t>
            </a:fld>
            <a:endParaRPr lang="en-GB"/>
          </a:p>
        </p:txBody>
      </p:sp>
      <p:sp>
        <p:nvSpPr>
          <p:cNvPr id="6" name="Rectangle">
            <a:extLst>
              <a:ext uri="{FF2B5EF4-FFF2-40B4-BE49-F238E27FC236}">
                <a16:creationId xmlns:a16="http://schemas.microsoft.com/office/drawing/2014/main" id="{FF7D76BB-60B8-406C-9F63-710AE051524F}"/>
              </a:ext>
            </a:extLst>
          </p:cNvPr>
          <p:cNvSpPr/>
          <p:nvPr/>
        </p:nvSpPr>
        <p:spPr>
          <a:xfrm>
            <a:off x="925459" y="2022636"/>
            <a:ext cx="7293080" cy="1659678"/>
          </a:xfrm>
          <a:prstGeom prst="rect">
            <a:avLst/>
          </a:prstGeom>
          <a:solidFill>
            <a:schemeClr val="tx2"/>
          </a:solidFill>
          <a:ln w="12700" cap="flat">
            <a:noFill/>
            <a:miter lim="400000"/>
          </a:ln>
          <a:effectLst/>
        </p:spPr>
        <p:txBody>
          <a:bodyPr wrap="square" lIns="180000" tIns="45718" rIns="180000" bIns="45718" numCol="1" anchor="ctr">
            <a:noAutofit/>
          </a:bodyPr>
          <a:lstStyle/>
          <a:p>
            <a:pPr>
              <a:spcAft>
                <a:spcPts val="1200"/>
              </a:spcAft>
              <a:defRPr sz="1800">
                <a:solidFill>
                  <a:srgbClr val="000000"/>
                </a:solidFill>
                <a:latin typeface="+mn-lt"/>
                <a:ea typeface="+mn-ea"/>
                <a:cs typeface="+mn-cs"/>
                <a:sym typeface="Calibri"/>
              </a:defRPr>
            </a:pPr>
            <a:r>
              <a:rPr lang="en-GB" sz="2000" dirty="0">
                <a:solidFill>
                  <a:schemeClr val="bg1"/>
                </a:solidFill>
              </a:rPr>
              <a:t>A Nobel-prize winning physicist who creates the most </a:t>
            </a:r>
            <a:br>
              <a:rPr lang="en-GB" sz="2000" dirty="0">
                <a:solidFill>
                  <a:schemeClr val="bg1"/>
                </a:solidFill>
              </a:rPr>
            </a:br>
            <a:r>
              <a:rPr lang="en-GB" sz="2000" dirty="0">
                <a:solidFill>
                  <a:schemeClr val="bg1"/>
                </a:solidFill>
              </a:rPr>
              <a:t>famous theory of the 20th century and whose name </a:t>
            </a:r>
            <a:br>
              <a:rPr lang="en-GB" sz="2000" dirty="0">
                <a:solidFill>
                  <a:schemeClr val="bg1"/>
                </a:solidFill>
              </a:rPr>
            </a:br>
            <a:r>
              <a:rPr lang="en-GB" sz="2000" dirty="0">
                <a:solidFill>
                  <a:schemeClr val="bg1"/>
                </a:solidFill>
              </a:rPr>
              <a:t>becomes a new word for genius.</a:t>
            </a:r>
          </a:p>
        </p:txBody>
      </p:sp>
      <p:pic>
        <p:nvPicPr>
          <p:cNvPr id="2050" name="Picture 2" descr="Physicist's Nobel Prize up for auction; $325,000 minimum bid (Update)">
            <a:extLst>
              <a:ext uri="{FF2B5EF4-FFF2-40B4-BE49-F238E27FC236}">
                <a16:creationId xmlns:a16="http://schemas.microsoft.com/office/drawing/2014/main" id="{B8EE3396-F776-40A4-9FC3-CE625D7FF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5180" y="3736973"/>
            <a:ext cx="2433638"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51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D2A78-B8B2-4BAC-B2BB-B02CD5DC819A}"/>
              </a:ext>
            </a:extLst>
          </p:cNvPr>
          <p:cNvSpPr>
            <a:spLocks noGrp="1"/>
          </p:cNvSpPr>
          <p:nvPr>
            <p:ph type="title"/>
          </p:nvPr>
        </p:nvSpPr>
        <p:spPr/>
        <p:txBody>
          <a:bodyPr>
            <a:normAutofit/>
          </a:bodyPr>
          <a:lstStyle/>
          <a:p>
            <a:r>
              <a:rPr lang="en-GB" dirty="0"/>
              <a:t>HOW WOULD IT FEEL?</a:t>
            </a:r>
          </a:p>
        </p:txBody>
      </p:sp>
      <p:sp>
        <p:nvSpPr>
          <p:cNvPr id="4" name="Slide Number Placeholder 3">
            <a:extLst>
              <a:ext uri="{FF2B5EF4-FFF2-40B4-BE49-F238E27FC236}">
                <a16:creationId xmlns:a16="http://schemas.microsoft.com/office/drawing/2014/main" id="{EAFDDCBF-6D53-4C76-8857-E1F8CBAC3A76}"/>
              </a:ext>
            </a:extLst>
          </p:cNvPr>
          <p:cNvSpPr>
            <a:spLocks noGrp="1"/>
          </p:cNvSpPr>
          <p:nvPr>
            <p:ph type="sldNum" sz="quarter" idx="4"/>
          </p:nvPr>
        </p:nvSpPr>
        <p:spPr/>
        <p:txBody>
          <a:bodyPr/>
          <a:lstStyle/>
          <a:p>
            <a:fld id="{63F7E935-997C-4AB2-AAF8-EEF37886DB40}" type="slidenum">
              <a:rPr lang="en-GB" smtClean="0"/>
              <a:pPr/>
              <a:t>23</a:t>
            </a:fld>
            <a:endParaRPr lang="en-GB"/>
          </a:p>
        </p:txBody>
      </p:sp>
      <p:sp>
        <p:nvSpPr>
          <p:cNvPr id="6" name="Rectangle">
            <a:extLst>
              <a:ext uri="{FF2B5EF4-FFF2-40B4-BE49-F238E27FC236}">
                <a16:creationId xmlns:a16="http://schemas.microsoft.com/office/drawing/2014/main" id="{FF7D76BB-60B8-406C-9F63-710AE051524F}"/>
              </a:ext>
            </a:extLst>
          </p:cNvPr>
          <p:cNvSpPr/>
          <p:nvPr/>
        </p:nvSpPr>
        <p:spPr>
          <a:xfrm>
            <a:off x="925459" y="2022636"/>
            <a:ext cx="7293080" cy="1659678"/>
          </a:xfrm>
          <a:prstGeom prst="rect">
            <a:avLst/>
          </a:prstGeom>
          <a:solidFill>
            <a:schemeClr val="tx2"/>
          </a:solidFill>
          <a:ln w="12700" cap="flat">
            <a:noFill/>
            <a:miter lim="400000"/>
          </a:ln>
          <a:effectLst/>
        </p:spPr>
        <p:txBody>
          <a:bodyPr wrap="square" lIns="180000" tIns="45718" rIns="180000" bIns="45718" numCol="1" anchor="ctr">
            <a:noAutofit/>
          </a:bodyPr>
          <a:lstStyle/>
          <a:p>
            <a:pPr>
              <a:spcAft>
                <a:spcPts val="1200"/>
              </a:spcAft>
              <a:defRPr sz="1800">
                <a:solidFill>
                  <a:srgbClr val="000000"/>
                </a:solidFill>
                <a:latin typeface="+mn-lt"/>
                <a:ea typeface="+mn-ea"/>
                <a:cs typeface="+mn-cs"/>
                <a:sym typeface="Calibri"/>
              </a:defRPr>
            </a:pPr>
            <a:r>
              <a:rPr lang="en-GB" sz="2000" dirty="0">
                <a:solidFill>
                  <a:schemeClr val="bg1"/>
                </a:solidFill>
              </a:rPr>
              <a:t>An inventor who has created 5,126 </a:t>
            </a:r>
            <a:br>
              <a:rPr lang="en-GB" sz="2000" dirty="0">
                <a:solidFill>
                  <a:schemeClr val="bg1"/>
                </a:solidFill>
              </a:rPr>
            </a:br>
            <a:r>
              <a:rPr lang="en-GB" sz="2000" dirty="0">
                <a:solidFill>
                  <a:schemeClr val="bg1"/>
                </a:solidFill>
              </a:rPr>
              <a:t>failed prototypes of the same machine.</a:t>
            </a:r>
          </a:p>
        </p:txBody>
      </p:sp>
      <p:pic>
        <p:nvPicPr>
          <p:cNvPr id="3" name="Picture 2">
            <a:extLst>
              <a:ext uri="{FF2B5EF4-FFF2-40B4-BE49-F238E27FC236}">
                <a16:creationId xmlns:a16="http://schemas.microsoft.com/office/drawing/2014/main" id="{50F339F2-D985-4403-8725-AF8101976085}"/>
              </a:ext>
            </a:extLst>
          </p:cNvPr>
          <p:cNvPicPr>
            <a:picLocks noChangeAspect="1"/>
          </p:cNvPicPr>
          <p:nvPr/>
        </p:nvPicPr>
        <p:blipFill>
          <a:blip r:embed="rId2"/>
          <a:stretch>
            <a:fillRect/>
          </a:stretch>
        </p:blipFill>
        <p:spPr>
          <a:xfrm>
            <a:off x="3447939" y="3854839"/>
            <a:ext cx="2248120" cy="2172553"/>
          </a:xfrm>
          <a:prstGeom prst="rect">
            <a:avLst/>
          </a:prstGeom>
        </p:spPr>
      </p:pic>
    </p:spTree>
    <p:extLst>
      <p:ext uri="{BB962C8B-B14F-4D97-AF65-F5344CB8AC3E}">
        <p14:creationId xmlns:p14="http://schemas.microsoft.com/office/powerpoint/2010/main" val="80179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D2A78-B8B2-4BAC-B2BB-B02CD5DC819A}"/>
              </a:ext>
            </a:extLst>
          </p:cNvPr>
          <p:cNvSpPr>
            <a:spLocks noGrp="1"/>
          </p:cNvSpPr>
          <p:nvPr>
            <p:ph type="title"/>
          </p:nvPr>
        </p:nvSpPr>
        <p:spPr/>
        <p:txBody>
          <a:bodyPr>
            <a:normAutofit/>
          </a:bodyPr>
          <a:lstStyle/>
          <a:p>
            <a:r>
              <a:rPr lang="en-GB" dirty="0"/>
              <a:t>HOW WOULD IT FEEL?</a:t>
            </a:r>
          </a:p>
        </p:txBody>
      </p:sp>
      <p:sp>
        <p:nvSpPr>
          <p:cNvPr id="4" name="Slide Number Placeholder 3">
            <a:extLst>
              <a:ext uri="{FF2B5EF4-FFF2-40B4-BE49-F238E27FC236}">
                <a16:creationId xmlns:a16="http://schemas.microsoft.com/office/drawing/2014/main" id="{EAFDDCBF-6D53-4C76-8857-E1F8CBAC3A76}"/>
              </a:ext>
            </a:extLst>
          </p:cNvPr>
          <p:cNvSpPr>
            <a:spLocks noGrp="1"/>
          </p:cNvSpPr>
          <p:nvPr>
            <p:ph type="sldNum" sz="quarter" idx="4"/>
          </p:nvPr>
        </p:nvSpPr>
        <p:spPr/>
        <p:txBody>
          <a:bodyPr/>
          <a:lstStyle/>
          <a:p>
            <a:fld id="{63F7E935-997C-4AB2-AAF8-EEF37886DB40}" type="slidenum">
              <a:rPr lang="en-GB" smtClean="0"/>
              <a:pPr/>
              <a:t>24</a:t>
            </a:fld>
            <a:endParaRPr lang="en-GB"/>
          </a:p>
        </p:txBody>
      </p:sp>
      <p:sp>
        <p:nvSpPr>
          <p:cNvPr id="6" name="Rectangle">
            <a:extLst>
              <a:ext uri="{FF2B5EF4-FFF2-40B4-BE49-F238E27FC236}">
                <a16:creationId xmlns:a16="http://schemas.microsoft.com/office/drawing/2014/main" id="{FF7D76BB-60B8-406C-9F63-710AE051524F}"/>
              </a:ext>
            </a:extLst>
          </p:cNvPr>
          <p:cNvSpPr/>
          <p:nvPr/>
        </p:nvSpPr>
        <p:spPr>
          <a:xfrm>
            <a:off x="925459" y="2022636"/>
            <a:ext cx="7293080" cy="1659678"/>
          </a:xfrm>
          <a:prstGeom prst="rect">
            <a:avLst/>
          </a:prstGeom>
          <a:solidFill>
            <a:schemeClr val="tx2"/>
          </a:solidFill>
          <a:ln w="12700" cap="flat">
            <a:noFill/>
            <a:miter lim="400000"/>
          </a:ln>
          <a:effectLst/>
        </p:spPr>
        <p:txBody>
          <a:bodyPr wrap="square" lIns="180000" tIns="45718" rIns="180000" bIns="45718" numCol="1" anchor="ctr">
            <a:noAutofit/>
          </a:bodyPr>
          <a:lstStyle/>
          <a:p>
            <a:pPr>
              <a:spcAft>
                <a:spcPts val="1200"/>
              </a:spcAft>
              <a:defRPr sz="1800">
                <a:solidFill>
                  <a:srgbClr val="000000"/>
                </a:solidFill>
                <a:latin typeface="+mn-lt"/>
                <a:ea typeface="+mn-ea"/>
                <a:cs typeface="+mn-cs"/>
                <a:sym typeface="Calibri"/>
              </a:defRPr>
            </a:pPr>
            <a:r>
              <a:rPr lang="en-GB" sz="2000" dirty="0">
                <a:solidFill>
                  <a:schemeClr val="bg1"/>
                </a:solidFill>
              </a:rPr>
              <a:t>Author of a series of children’s books that has been translated into 80 languages and sold more than </a:t>
            </a:r>
            <a:br>
              <a:rPr lang="en-GB" sz="2000" dirty="0">
                <a:solidFill>
                  <a:schemeClr val="bg1"/>
                </a:solidFill>
              </a:rPr>
            </a:br>
            <a:r>
              <a:rPr lang="en-GB" sz="2000" dirty="0">
                <a:solidFill>
                  <a:schemeClr val="bg1"/>
                </a:solidFill>
              </a:rPr>
              <a:t>500 million copies worldwide.</a:t>
            </a:r>
          </a:p>
        </p:txBody>
      </p:sp>
      <p:pic>
        <p:nvPicPr>
          <p:cNvPr id="1026" name="Picture 2" descr="Elf Cartoon 757*331 transprent Png Free Download - Line, Bookcase ...">
            <a:extLst>
              <a:ext uri="{FF2B5EF4-FFF2-40B4-BE49-F238E27FC236}">
                <a16:creationId xmlns:a16="http://schemas.microsoft.com/office/drawing/2014/main" id="{B464680D-683C-4765-99B0-F5193BFD5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242" y="4173298"/>
            <a:ext cx="3911514" cy="1702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05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781B-31BB-4DA2-AC09-602F5BEA68B1}"/>
              </a:ext>
            </a:extLst>
          </p:cNvPr>
          <p:cNvSpPr>
            <a:spLocks noGrp="1"/>
          </p:cNvSpPr>
          <p:nvPr>
            <p:ph type="title"/>
          </p:nvPr>
        </p:nvSpPr>
        <p:spPr>
          <a:xfrm>
            <a:off x="457199" y="830608"/>
            <a:ext cx="8229600" cy="1121760"/>
          </a:xfrm>
        </p:spPr>
        <p:txBody>
          <a:bodyPr>
            <a:normAutofit/>
          </a:bodyPr>
          <a:lstStyle/>
          <a:p>
            <a:r>
              <a:rPr lang="en-GB" dirty="0"/>
              <a:t>THESE PEOPLE ALL HAD </a:t>
            </a:r>
            <a:br>
              <a:rPr lang="en-GB" dirty="0"/>
            </a:br>
            <a:r>
              <a:rPr lang="en-GB" dirty="0"/>
              <a:t>SOMETHING IN COMMON</a:t>
            </a:r>
          </a:p>
        </p:txBody>
      </p:sp>
      <p:sp>
        <p:nvSpPr>
          <p:cNvPr id="8" name="Slide Number Placeholder 7">
            <a:extLst>
              <a:ext uri="{FF2B5EF4-FFF2-40B4-BE49-F238E27FC236}">
                <a16:creationId xmlns:a16="http://schemas.microsoft.com/office/drawing/2014/main" id="{F4004B11-EAA2-4D63-884C-0C54CD950673}"/>
              </a:ext>
            </a:extLst>
          </p:cNvPr>
          <p:cNvSpPr>
            <a:spLocks noGrp="1"/>
          </p:cNvSpPr>
          <p:nvPr>
            <p:ph type="sldNum" sz="quarter" idx="4"/>
          </p:nvPr>
        </p:nvSpPr>
        <p:spPr/>
        <p:txBody>
          <a:bodyPr/>
          <a:lstStyle/>
          <a:p>
            <a:fld id="{63F7E935-997C-4AB2-AAF8-EEF37886DB40}" type="slidenum">
              <a:rPr lang="en-GB" smtClean="0"/>
              <a:pPr/>
              <a:t>25</a:t>
            </a:fld>
            <a:endParaRPr lang="en-GB"/>
          </a:p>
        </p:txBody>
      </p:sp>
      <p:sp>
        <p:nvSpPr>
          <p:cNvPr id="15" name="Text Placeholder 2">
            <a:extLst>
              <a:ext uri="{FF2B5EF4-FFF2-40B4-BE49-F238E27FC236}">
                <a16:creationId xmlns:a16="http://schemas.microsoft.com/office/drawing/2014/main" id="{6A1EA8D4-1AD7-41DD-9E8F-EFB234507430}"/>
              </a:ext>
            </a:extLst>
          </p:cNvPr>
          <p:cNvSpPr txBox="1">
            <a:spLocks/>
          </p:cNvSpPr>
          <p:nvPr/>
        </p:nvSpPr>
        <p:spPr>
          <a:xfrm>
            <a:off x="457200" y="2644345"/>
            <a:ext cx="4684143" cy="3661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a:bodyPr>
          <a:lstStyle>
            <a:lvl1pPr marL="0" marR="0" indent="0" algn="ctr" defTabSz="457200" rtl="0" latinLnBrk="0">
              <a:lnSpc>
                <a:spcPct val="100000"/>
              </a:lnSpc>
              <a:spcBef>
                <a:spcPts val="500"/>
              </a:spcBef>
              <a:spcAft>
                <a:spcPts val="0"/>
              </a:spcAft>
              <a:buClrTx/>
              <a:buSzPct val="100000"/>
              <a:buFont typeface="Arial"/>
              <a:buNone/>
              <a:tabLst/>
              <a:defRPr sz="1800" b="0" i="0" u="none" strike="noStrike" cap="none" spc="0" baseline="0">
                <a:ln>
                  <a:noFill/>
                </a:ln>
                <a:solidFill>
                  <a:srgbClr val="000000"/>
                </a:solidFill>
                <a:uFillTx/>
                <a:latin typeface="+mj-lt"/>
                <a:ea typeface="Gill Sans"/>
                <a:cs typeface="Gill Sans"/>
                <a:sym typeface="Gill Sans"/>
              </a:defRPr>
            </a:lvl1pPr>
            <a:lvl2pPr marL="1005838" marR="0" indent="-54863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2pPr>
            <a:lvl3pPr marL="13716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3pPr>
            <a:lvl4pPr marL="1885950" marR="0" indent="-5143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4pPr>
            <a:lvl5pPr marL="2416628" marR="0" indent="-58782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9pPr>
          </a:lstStyle>
          <a:p>
            <a:pPr marL="285750" indent="-285750" algn="l" hangingPunct="1">
              <a:lnSpc>
                <a:spcPct val="110000"/>
              </a:lnSpc>
              <a:spcBef>
                <a:spcPts val="0"/>
              </a:spcBef>
              <a:spcAft>
                <a:spcPts val="1200"/>
              </a:spcAft>
              <a:buFont typeface="Arial" panose="020B0604020202020204" pitchFamily="34" charset="0"/>
              <a:buChar char="•"/>
            </a:pPr>
            <a:r>
              <a:rPr lang="en-GB" dirty="0"/>
              <a:t>They never stopped trying.</a:t>
            </a:r>
          </a:p>
          <a:p>
            <a:pPr marL="285750" indent="-285750" algn="l" hangingPunct="1">
              <a:lnSpc>
                <a:spcPct val="110000"/>
              </a:lnSpc>
              <a:spcBef>
                <a:spcPts val="0"/>
              </a:spcBef>
              <a:spcAft>
                <a:spcPts val="1200"/>
              </a:spcAft>
              <a:buFont typeface="Arial" panose="020B0604020202020204" pitchFamily="34" charset="0"/>
              <a:buChar char="•"/>
            </a:pPr>
            <a:r>
              <a:rPr lang="en-GB" dirty="0"/>
              <a:t>In fact, the setbacks they experienced were simply a part of their story on the road to success.</a:t>
            </a:r>
          </a:p>
          <a:p>
            <a:pPr marL="285750" indent="-285750" algn="l" hangingPunct="1">
              <a:lnSpc>
                <a:spcPct val="110000"/>
              </a:lnSpc>
              <a:spcBef>
                <a:spcPts val="0"/>
              </a:spcBef>
              <a:spcAft>
                <a:spcPts val="1200"/>
              </a:spcAft>
              <a:buFont typeface="Arial" panose="020B0604020202020204" pitchFamily="34" charset="0"/>
              <a:buChar char="•"/>
            </a:pPr>
            <a:r>
              <a:rPr lang="en-GB" dirty="0"/>
              <a:t>If we look at someone’s whole life, like us, they will have lots of highs and lows at different points – and that’s ok!</a:t>
            </a:r>
          </a:p>
          <a:p>
            <a:pPr marL="285750" indent="-285750" algn="l" hangingPunct="1">
              <a:lnSpc>
                <a:spcPct val="110000"/>
              </a:lnSpc>
              <a:spcBef>
                <a:spcPts val="0"/>
              </a:spcBef>
              <a:spcAft>
                <a:spcPts val="1200"/>
              </a:spcAft>
              <a:buFont typeface="Arial" panose="020B0604020202020204" pitchFamily="34" charset="0"/>
              <a:buChar char="•"/>
            </a:pPr>
            <a:r>
              <a:rPr lang="en-GB" dirty="0"/>
              <a:t>Let’s take another look at these moments…</a:t>
            </a:r>
          </a:p>
          <a:p>
            <a:pPr marL="285750" indent="-285750" algn="l" hangingPunct="1">
              <a:lnSpc>
                <a:spcPct val="110000"/>
              </a:lnSpc>
              <a:spcBef>
                <a:spcPts val="0"/>
              </a:spcBef>
              <a:spcAft>
                <a:spcPts val="1200"/>
              </a:spcAft>
              <a:buFont typeface="Arial" panose="020B0604020202020204" pitchFamily="34" charset="0"/>
              <a:buChar char="•"/>
            </a:pPr>
            <a:endParaRPr lang="en-GB" dirty="0"/>
          </a:p>
        </p:txBody>
      </p:sp>
      <p:pic>
        <p:nvPicPr>
          <p:cNvPr id="5" name="Picture 4" descr="A close up of a piece of paper&#10;&#10;Description automatically generated">
            <a:extLst>
              <a:ext uri="{FF2B5EF4-FFF2-40B4-BE49-F238E27FC236}">
                <a16:creationId xmlns:a16="http://schemas.microsoft.com/office/drawing/2014/main" id="{8DB7BBCE-F56C-45B2-92E1-046FB615D71B}"/>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6043" r="26053"/>
          <a:stretch/>
        </p:blipFill>
        <p:spPr>
          <a:xfrm>
            <a:off x="5465928" y="2644345"/>
            <a:ext cx="3075139" cy="3019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4213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A22914-4D55-4F6B-97E9-9F3628FD7F17}"/>
              </a:ext>
            </a:extLst>
          </p:cNvPr>
          <p:cNvSpPr>
            <a:spLocks noGrp="1"/>
          </p:cNvSpPr>
          <p:nvPr>
            <p:ph type="title"/>
          </p:nvPr>
        </p:nvSpPr>
        <p:spPr/>
        <p:txBody>
          <a:bodyPr>
            <a:normAutofit/>
          </a:bodyPr>
          <a:lstStyle/>
          <a:p>
            <a:r>
              <a:rPr lang="en-GB" dirty="0"/>
              <a:t>JESSICA ENNIS-HILL</a:t>
            </a:r>
          </a:p>
        </p:txBody>
      </p:sp>
      <p:sp>
        <p:nvSpPr>
          <p:cNvPr id="4" name="Slide Number Placeholder 3">
            <a:extLst>
              <a:ext uri="{FF2B5EF4-FFF2-40B4-BE49-F238E27FC236}">
                <a16:creationId xmlns:a16="http://schemas.microsoft.com/office/drawing/2014/main" id="{C5799328-1D29-4767-AA6E-D903CA335E02}"/>
              </a:ext>
            </a:extLst>
          </p:cNvPr>
          <p:cNvSpPr>
            <a:spLocks noGrp="1"/>
          </p:cNvSpPr>
          <p:nvPr>
            <p:ph type="sldNum" sz="quarter" idx="4"/>
          </p:nvPr>
        </p:nvSpPr>
        <p:spPr/>
        <p:txBody>
          <a:bodyPr/>
          <a:lstStyle/>
          <a:p>
            <a:fld id="{63F7E935-997C-4AB2-AAF8-EEF37886DB40}" type="slidenum">
              <a:rPr lang="en-GB" smtClean="0"/>
              <a:pPr/>
              <a:t>26</a:t>
            </a:fld>
            <a:endParaRPr lang="en-GB"/>
          </a:p>
        </p:txBody>
      </p:sp>
      <p:sp>
        <p:nvSpPr>
          <p:cNvPr id="9" name="Rectangle 8">
            <a:extLst>
              <a:ext uri="{FF2B5EF4-FFF2-40B4-BE49-F238E27FC236}">
                <a16:creationId xmlns:a16="http://schemas.microsoft.com/office/drawing/2014/main" id="{01805EE2-0730-4E19-A899-D5AE0B9FD5B3}"/>
              </a:ext>
            </a:extLst>
          </p:cNvPr>
          <p:cNvSpPr/>
          <p:nvPr/>
        </p:nvSpPr>
        <p:spPr>
          <a:xfrm>
            <a:off x="580040" y="4266694"/>
            <a:ext cx="5271246" cy="1679487"/>
          </a:xfrm>
          <a:prstGeom prst="rect">
            <a:avLst/>
          </a:prstGeom>
          <a:noFill/>
          <a:ln w="381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45718" rIns="360000" bIns="45718"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ysClr val="windowText" lastClr="000000"/>
                </a:solidFill>
                <a:effectLst/>
                <a:uFillTx/>
                <a:latin typeface="+mj-lt"/>
                <a:ea typeface="+mj-ea"/>
                <a:cs typeface="+mj-cs"/>
                <a:sym typeface="Helvetica"/>
              </a:rPr>
              <a:t>”I'm proud of the way I've dealt with setbacks. It's hard when you feel down and you think, 'Why is the world doing this to me?' But you have to pick yourself up again. That's what makes you a better athlete.”</a:t>
            </a:r>
          </a:p>
        </p:txBody>
      </p:sp>
      <p:pic>
        <p:nvPicPr>
          <p:cNvPr id="2" name="Picture 5" descr="Jessica Ennis-Hill: &quot;Pregnancy almost ended my Olympic dream ...">
            <a:extLst>
              <a:ext uri="{FF2B5EF4-FFF2-40B4-BE49-F238E27FC236}">
                <a16:creationId xmlns:a16="http://schemas.microsoft.com/office/drawing/2014/main" id="{E7CE5404-D040-4F13-831C-B90A638344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782" r="24188"/>
          <a:stretch/>
        </p:blipFill>
        <p:spPr bwMode="auto">
          <a:xfrm>
            <a:off x="6296211" y="2890589"/>
            <a:ext cx="2390587" cy="3055592"/>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0EABC03D-07A7-F548-BFE9-F69760E15E45}"/>
              </a:ext>
            </a:extLst>
          </p:cNvPr>
          <p:cNvSpPr/>
          <p:nvPr/>
        </p:nvSpPr>
        <p:spPr>
          <a:xfrm>
            <a:off x="457199" y="1836468"/>
            <a:ext cx="8229599" cy="824929"/>
          </a:xfrm>
          <a:prstGeom prst="rect">
            <a:avLst/>
          </a:prstGeom>
          <a:noFill/>
          <a:ln w="38100" cap="flat">
            <a:solidFill>
              <a:schemeClr val="tx2"/>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45718" rIns="360000" bIns="45718" numCol="1" spcCol="38100" rtlCol="0" anchor="ctr">
            <a:noAutofit/>
          </a:bodyPr>
          <a:lstStyle/>
          <a:p>
            <a:r>
              <a:rPr lang="en-GB" sz="2000" dirty="0">
                <a:solidFill>
                  <a:schemeClr val="tx2"/>
                </a:solidFill>
              </a:rPr>
              <a:t>A young athlete who suffers a career-threatening injury just before she is about to make her Olympic debut and is forced to pull out.</a:t>
            </a:r>
          </a:p>
        </p:txBody>
      </p:sp>
      <p:sp>
        <p:nvSpPr>
          <p:cNvPr id="12" name="Rectangle 11">
            <a:extLst>
              <a:ext uri="{FF2B5EF4-FFF2-40B4-BE49-F238E27FC236}">
                <a16:creationId xmlns:a16="http://schemas.microsoft.com/office/drawing/2014/main" id="{735779CF-CFE8-4649-982E-F519C4395077}"/>
              </a:ext>
            </a:extLst>
          </p:cNvPr>
          <p:cNvSpPr/>
          <p:nvPr/>
        </p:nvSpPr>
        <p:spPr>
          <a:xfrm>
            <a:off x="457199" y="2950367"/>
            <a:ext cx="5516929" cy="1121027"/>
          </a:xfrm>
          <a:prstGeom prst="rect">
            <a:avLst/>
          </a:prstGeom>
          <a:noFill/>
          <a:ln w="38100" cap="flat">
            <a:solidFill>
              <a:schemeClr val="tx2"/>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45718" rIns="360000" bIns="45718" numCol="1" spcCol="38100" rtlCol="0" anchor="ctr">
            <a:noAutofit/>
          </a:bodyPr>
          <a:lstStyle/>
          <a:p>
            <a:r>
              <a:rPr lang="en-GB" sz="2000" dirty="0">
                <a:solidFill>
                  <a:schemeClr val="tx2"/>
                </a:solidFill>
              </a:rPr>
              <a:t>A heptathlete who takes home a gold medal at her home Olympic games in front of a crowd of roaring fans.</a:t>
            </a:r>
          </a:p>
        </p:txBody>
      </p:sp>
    </p:spTree>
    <p:extLst>
      <p:ext uri="{BB962C8B-B14F-4D97-AF65-F5344CB8AC3E}">
        <p14:creationId xmlns:p14="http://schemas.microsoft.com/office/powerpoint/2010/main" val="3370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lbert Einstein - Wikiquote">
            <a:extLst>
              <a:ext uri="{FF2B5EF4-FFF2-40B4-BE49-F238E27FC236}">
                <a16:creationId xmlns:a16="http://schemas.microsoft.com/office/drawing/2014/main" id="{9C87F447-039D-4BD7-AEBE-0FEA0C36C20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058885" y="2971800"/>
            <a:ext cx="2390587" cy="3055592"/>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a:extLst>
              <a:ext uri="{FF2B5EF4-FFF2-40B4-BE49-F238E27FC236}">
                <a16:creationId xmlns:a16="http://schemas.microsoft.com/office/drawing/2014/main" id="{06A22914-4D55-4F6B-97E9-9F3628FD7F17}"/>
              </a:ext>
            </a:extLst>
          </p:cNvPr>
          <p:cNvSpPr>
            <a:spLocks noGrp="1"/>
          </p:cNvSpPr>
          <p:nvPr>
            <p:ph type="title"/>
          </p:nvPr>
        </p:nvSpPr>
        <p:spPr/>
        <p:txBody>
          <a:bodyPr>
            <a:normAutofit/>
          </a:bodyPr>
          <a:lstStyle/>
          <a:p>
            <a:r>
              <a:rPr lang="en-GB" dirty="0"/>
              <a:t>ALBERT EINSTEIN</a:t>
            </a:r>
          </a:p>
        </p:txBody>
      </p:sp>
      <p:sp>
        <p:nvSpPr>
          <p:cNvPr id="4" name="Slide Number Placeholder 3">
            <a:extLst>
              <a:ext uri="{FF2B5EF4-FFF2-40B4-BE49-F238E27FC236}">
                <a16:creationId xmlns:a16="http://schemas.microsoft.com/office/drawing/2014/main" id="{C5799328-1D29-4767-AA6E-D903CA335E02}"/>
              </a:ext>
            </a:extLst>
          </p:cNvPr>
          <p:cNvSpPr>
            <a:spLocks noGrp="1"/>
          </p:cNvSpPr>
          <p:nvPr>
            <p:ph type="sldNum" sz="quarter" idx="4"/>
          </p:nvPr>
        </p:nvSpPr>
        <p:spPr/>
        <p:txBody>
          <a:bodyPr/>
          <a:lstStyle/>
          <a:p>
            <a:fld id="{63F7E935-997C-4AB2-AAF8-EEF37886DB40}" type="slidenum">
              <a:rPr lang="en-GB" smtClean="0"/>
              <a:pPr/>
              <a:t>27</a:t>
            </a:fld>
            <a:endParaRPr lang="en-GB"/>
          </a:p>
        </p:txBody>
      </p:sp>
      <p:sp>
        <p:nvSpPr>
          <p:cNvPr id="9" name="Rectangle 8">
            <a:extLst>
              <a:ext uri="{FF2B5EF4-FFF2-40B4-BE49-F238E27FC236}">
                <a16:creationId xmlns:a16="http://schemas.microsoft.com/office/drawing/2014/main" id="{01805EE2-0730-4E19-A899-D5AE0B9FD5B3}"/>
              </a:ext>
            </a:extLst>
          </p:cNvPr>
          <p:cNvSpPr/>
          <p:nvPr/>
        </p:nvSpPr>
        <p:spPr>
          <a:xfrm>
            <a:off x="457199" y="4499596"/>
            <a:ext cx="5271246" cy="1183813"/>
          </a:xfrm>
          <a:prstGeom prst="rect">
            <a:avLst/>
          </a:prstGeom>
          <a:noFill/>
          <a:ln w="381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45718" rIns="360000" bIns="45718"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solidFill>
                  <a:sysClr val="windowText" lastClr="000000"/>
                </a:solidFill>
                <a:effectLst/>
                <a:uFillTx/>
                <a:latin typeface="+mj-lt"/>
                <a:ea typeface="+mj-ea"/>
                <a:cs typeface="+mj-cs"/>
                <a:sym typeface="Helvetica"/>
              </a:rPr>
              <a:t>“You never fail until you stop trying.”</a:t>
            </a:r>
          </a:p>
        </p:txBody>
      </p:sp>
      <p:sp>
        <p:nvSpPr>
          <p:cNvPr id="8" name="Rectangle 7">
            <a:extLst>
              <a:ext uri="{FF2B5EF4-FFF2-40B4-BE49-F238E27FC236}">
                <a16:creationId xmlns:a16="http://schemas.microsoft.com/office/drawing/2014/main" id="{76BA1740-1622-CD40-AC3D-793A952A794C}"/>
              </a:ext>
            </a:extLst>
          </p:cNvPr>
          <p:cNvSpPr/>
          <p:nvPr/>
        </p:nvSpPr>
        <p:spPr>
          <a:xfrm>
            <a:off x="359109" y="1665084"/>
            <a:ext cx="8425780" cy="1121027"/>
          </a:xfrm>
          <a:prstGeom prst="rect">
            <a:avLst/>
          </a:prstGeom>
          <a:noFill/>
          <a:ln w="38100" cap="flat">
            <a:solidFill>
              <a:schemeClr val="tx2"/>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45718" rIns="360000" bIns="45718" numCol="1" spcCol="38100" rtlCol="0" anchor="ctr">
            <a:noAutofit/>
          </a:bodyPr>
          <a:lstStyle/>
          <a:p>
            <a:r>
              <a:rPr lang="en-GB" sz="2000" dirty="0">
                <a:solidFill>
                  <a:schemeClr val="tx2"/>
                </a:solidFill>
              </a:rPr>
              <a:t>A young boy who is falling behind his classmates at school, and whose teacher tells his parents that he has special educational needs. His school report said that ‘he will never amount to anything’.</a:t>
            </a:r>
          </a:p>
        </p:txBody>
      </p:sp>
      <p:sp>
        <p:nvSpPr>
          <p:cNvPr id="10" name="Rectangle 9">
            <a:extLst>
              <a:ext uri="{FF2B5EF4-FFF2-40B4-BE49-F238E27FC236}">
                <a16:creationId xmlns:a16="http://schemas.microsoft.com/office/drawing/2014/main" id="{5FB9212E-2E75-634B-B86D-18D0FFD8C6CA}"/>
              </a:ext>
            </a:extLst>
          </p:cNvPr>
          <p:cNvSpPr/>
          <p:nvPr/>
        </p:nvSpPr>
        <p:spPr>
          <a:xfrm>
            <a:off x="359108" y="2986389"/>
            <a:ext cx="5467427" cy="1320837"/>
          </a:xfrm>
          <a:prstGeom prst="rect">
            <a:avLst/>
          </a:prstGeom>
          <a:noFill/>
          <a:ln w="38100" cap="flat">
            <a:solidFill>
              <a:schemeClr val="tx2"/>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45718" rIns="360000" bIns="45718" numCol="1" spcCol="38100" rtlCol="0" anchor="ctr">
            <a:noAutofit/>
          </a:bodyPr>
          <a:lstStyle/>
          <a:p>
            <a:r>
              <a:rPr lang="en-GB" sz="2000" dirty="0">
                <a:solidFill>
                  <a:schemeClr val="tx2"/>
                </a:solidFill>
              </a:rPr>
              <a:t>A Nobel-prize winning physicist who creates the most famous theory of the 20</a:t>
            </a:r>
            <a:r>
              <a:rPr lang="en-GB" sz="2000" baseline="30000" dirty="0">
                <a:solidFill>
                  <a:schemeClr val="tx2"/>
                </a:solidFill>
              </a:rPr>
              <a:t>th</a:t>
            </a:r>
            <a:r>
              <a:rPr lang="en-GB" sz="2000" dirty="0">
                <a:solidFill>
                  <a:schemeClr val="tx2"/>
                </a:solidFill>
              </a:rPr>
              <a:t> century and whose name becomes a new word for genius.</a:t>
            </a:r>
          </a:p>
        </p:txBody>
      </p:sp>
    </p:spTree>
    <p:extLst>
      <p:ext uri="{BB962C8B-B14F-4D97-AF65-F5344CB8AC3E}">
        <p14:creationId xmlns:p14="http://schemas.microsoft.com/office/powerpoint/2010/main" val="287879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earing a suit and tie&#10;&#10;Description automatically generated">
            <a:extLst>
              <a:ext uri="{FF2B5EF4-FFF2-40B4-BE49-F238E27FC236}">
                <a16:creationId xmlns:a16="http://schemas.microsoft.com/office/drawing/2014/main" id="{3773D032-A3B4-439C-83D0-FDA49C44674F}"/>
              </a:ext>
            </a:extLst>
          </p:cNvPr>
          <p:cNvPicPr>
            <a:picLocks noChangeAspect="1"/>
          </p:cNvPicPr>
          <p:nvPr/>
        </p:nvPicPr>
        <p:blipFill rotWithShape="1">
          <a:blip r:embed="rId2">
            <a:extLst>
              <a:ext uri="{28A0092B-C50C-407E-A947-70E740481C1C}">
                <a14:useLocalDpi xmlns:a14="http://schemas.microsoft.com/office/drawing/2010/main" val="0"/>
              </a:ext>
            </a:extLst>
          </a:blip>
          <a:srcRect l="17437" t="8436" r="16273" b="35283"/>
          <a:stretch/>
        </p:blipFill>
        <p:spPr>
          <a:xfrm>
            <a:off x="6118778" y="2010251"/>
            <a:ext cx="2660786" cy="3399355"/>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a:extLst>
              <a:ext uri="{FF2B5EF4-FFF2-40B4-BE49-F238E27FC236}">
                <a16:creationId xmlns:a16="http://schemas.microsoft.com/office/drawing/2014/main" id="{06A22914-4D55-4F6B-97E9-9F3628FD7F17}"/>
              </a:ext>
            </a:extLst>
          </p:cNvPr>
          <p:cNvSpPr>
            <a:spLocks noGrp="1"/>
          </p:cNvSpPr>
          <p:nvPr>
            <p:ph type="title"/>
          </p:nvPr>
        </p:nvSpPr>
        <p:spPr/>
        <p:txBody>
          <a:bodyPr>
            <a:normAutofit/>
          </a:bodyPr>
          <a:lstStyle/>
          <a:p>
            <a:r>
              <a:rPr lang="en-GB" dirty="0"/>
              <a:t>SIR JAMES DYSON</a:t>
            </a:r>
          </a:p>
        </p:txBody>
      </p:sp>
      <p:sp>
        <p:nvSpPr>
          <p:cNvPr id="4" name="Slide Number Placeholder 3">
            <a:extLst>
              <a:ext uri="{FF2B5EF4-FFF2-40B4-BE49-F238E27FC236}">
                <a16:creationId xmlns:a16="http://schemas.microsoft.com/office/drawing/2014/main" id="{C5799328-1D29-4767-AA6E-D903CA335E02}"/>
              </a:ext>
            </a:extLst>
          </p:cNvPr>
          <p:cNvSpPr>
            <a:spLocks noGrp="1"/>
          </p:cNvSpPr>
          <p:nvPr>
            <p:ph type="sldNum" sz="quarter" idx="4"/>
          </p:nvPr>
        </p:nvSpPr>
        <p:spPr/>
        <p:txBody>
          <a:bodyPr/>
          <a:lstStyle/>
          <a:p>
            <a:fld id="{63F7E935-997C-4AB2-AAF8-EEF37886DB40}" type="slidenum">
              <a:rPr lang="en-GB" smtClean="0"/>
              <a:pPr/>
              <a:t>28</a:t>
            </a:fld>
            <a:endParaRPr lang="en-GB"/>
          </a:p>
        </p:txBody>
      </p:sp>
      <p:sp>
        <p:nvSpPr>
          <p:cNvPr id="9" name="Rectangle 8">
            <a:extLst>
              <a:ext uri="{FF2B5EF4-FFF2-40B4-BE49-F238E27FC236}">
                <a16:creationId xmlns:a16="http://schemas.microsoft.com/office/drawing/2014/main" id="{01805EE2-0730-4E19-A899-D5AE0B9FD5B3}"/>
              </a:ext>
            </a:extLst>
          </p:cNvPr>
          <p:cNvSpPr/>
          <p:nvPr/>
        </p:nvSpPr>
        <p:spPr>
          <a:xfrm>
            <a:off x="442224" y="4468615"/>
            <a:ext cx="5271246" cy="940991"/>
          </a:xfrm>
          <a:prstGeom prst="rect">
            <a:avLst/>
          </a:prstGeom>
          <a:noFill/>
          <a:ln w="381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45718" rIns="360000" bIns="45718"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ysClr val="windowText" lastClr="000000"/>
                </a:solidFill>
                <a:effectLst/>
                <a:uFillTx/>
                <a:latin typeface="+mj-lt"/>
                <a:ea typeface="+mj-ea"/>
                <a:cs typeface="+mj-cs"/>
                <a:sym typeface="Helvetica"/>
              </a:rPr>
              <a:t>“Enjoy failure and learn from it. You </a:t>
            </a:r>
            <a:br>
              <a:rPr kumimoji="0" lang="en-GB" sz="2000" b="0" i="0" u="none" strike="noStrike" cap="none" spc="0" normalizeH="0" baseline="0" dirty="0">
                <a:ln>
                  <a:noFill/>
                </a:ln>
                <a:solidFill>
                  <a:sysClr val="windowText" lastClr="000000"/>
                </a:solidFill>
                <a:effectLst/>
                <a:uFillTx/>
                <a:latin typeface="+mj-lt"/>
                <a:ea typeface="+mj-ea"/>
                <a:cs typeface="+mj-cs"/>
                <a:sym typeface="Helvetica"/>
              </a:rPr>
            </a:br>
            <a:r>
              <a:rPr kumimoji="0" lang="en-GB" sz="2000" b="0" i="0" u="none" strike="noStrike" cap="none" spc="0" normalizeH="0" baseline="0" dirty="0">
                <a:ln>
                  <a:noFill/>
                </a:ln>
                <a:solidFill>
                  <a:sysClr val="windowText" lastClr="000000"/>
                </a:solidFill>
                <a:effectLst/>
                <a:uFillTx/>
                <a:latin typeface="+mj-lt"/>
                <a:ea typeface="+mj-ea"/>
                <a:cs typeface="+mj-cs"/>
                <a:sym typeface="Helvetica"/>
              </a:rPr>
              <a:t>can never learn from success.”</a:t>
            </a:r>
          </a:p>
        </p:txBody>
      </p:sp>
      <p:sp>
        <p:nvSpPr>
          <p:cNvPr id="8" name="Rectangle 7">
            <a:extLst>
              <a:ext uri="{FF2B5EF4-FFF2-40B4-BE49-F238E27FC236}">
                <a16:creationId xmlns:a16="http://schemas.microsoft.com/office/drawing/2014/main" id="{96F2F0CC-D9D8-8D40-8E1D-9012F9A77C29}"/>
              </a:ext>
            </a:extLst>
          </p:cNvPr>
          <p:cNvSpPr/>
          <p:nvPr/>
        </p:nvSpPr>
        <p:spPr>
          <a:xfrm>
            <a:off x="344557" y="2004585"/>
            <a:ext cx="5466584" cy="840230"/>
          </a:xfrm>
          <a:prstGeom prst="rect">
            <a:avLst/>
          </a:prstGeom>
          <a:noFill/>
          <a:ln w="38100" cap="flat">
            <a:solidFill>
              <a:schemeClr val="tx2"/>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45718" rIns="360000" bIns="45718" numCol="1" spcCol="38100" rtlCol="0" anchor="ctr">
            <a:noAutofit/>
          </a:bodyPr>
          <a:lstStyle/>
          <a:p>
            <a:r>
              <a:rPr lang="en-GB" sz="2000" dirty="0">
                <a:solidFill>
                  <a:schemeClr val="tx2"/>
                </a:solidFill>
              </a:rPr>
              <a:t>An inventor who has created 5,126 failed prototypes of the same machine.</a:t>
            </a:r>
          </a:p>
        </p:txBody>
      </p:sp>
      <p:sp>
        <p:nvSpPr>
          <p:cNvPr id="11" name="Rectangle 10">
            <a:extLst>
              <a:ext uri="{FF2B5EF4-FFF2-40B4-BE49-F238E27FC236}">
                <a16:creationId xmlns:a16="http://schemas.microsoft.com/office/drawing/2014/main" id="{3A5690E9-53BB-A64D-8C38-610A9958EF3A}"/>
              </a:ext>
            </a:extLst>
          </p:cNvPr>
          <p:cNvSpPr/>
          <p:nvPr/>
        </p:nvSpPr>
        <p:spPr>
          <a:xfrm>
            <a:off x="344555" y="3036818"/>
            <a:ext cx="5466585" cy="1431797"/>
          </a:xfrm>
          <a:prstGeom prst="rect">
            <a:avLst/>
          </a:prstGeom>
          <a:noFill/>
          <a:ln w="38100" cap="flat">
            <a:solidFill>
              <a:schemeClr val="tx2"/>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45718" rIns="360000" bIns="45718" numCol="1" spcCol="38100" rtlCol="0" anchor="ctr">
            <a:noAutofit/>
          </a:bodyPr>
          <a:lstStyle/>
          <a:p>
            <a:r>
              <a:rPr lang="en-GB" sz="2000" dirty="0">
                <a:solidFill>
                  <a:schemeClr val="tx2"/>
                </a:solidFill>
              </a:rPr>
              <a:t>A businessman who revolutionised the </a:t>
            </a:r>
            <a:r>
              <a:rPr lang="en-GB" sz="2000" dirty="0" err="1">
                <a:solidFill>
                  <a:schemeClr val="tx2"/>
                </a:solidFill>
              </a:rPr>
              <a:t>vaccum</a:t>
            </a:r>
            <a:r>
              <a:rPr lang="en-GB" sz="2000" dirty="0">
                <a:solidFill>
                  <a:schemeClr val="tx2"/>
                </a:solidFill>
              </a:rPr>
              <a:t> cleaner with his new bagless model. His products are sold worldwide and he is worth £16 billion.</a:t>
            </a:r>
          </a:p>
        </p:txBody>
      </p:sp>
    </p:spTree>
    <p:extLst>
      <p:ext uri="{BB962C8B-B14F-4D97-AF65-F5344CB8AC3E}">
        <p14:creationId xmlns:p14="http://schemas.microsoft.com/office/powerpoint/2010/main" val="85646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in a blue shirt&#10;&#10;Description automatically generated">
            <a:extLst>
              <a:ext uri="{FF2B5EF4-FFF2-40B4-BE49-F238E27FC236}">
                <a16:creationId xmlns:a16="http://schemas.microsoft.com/office/drawing/2014/main" id="{1C634DD4-669E-4411-B311-DC6D8356362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072" r="36118" b="3110"/>
          <a:stretch/>
        </p:blipFill>
        <p:spPr>
          <a:xfrm>
            <a:off x="6012761" y="2700859"/>
            <a:ext cx="2390587" cy="305415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itle 4">
            <a:extLst>
              <a:ext uri="{FF2B5EF4-FFF2-40B4-BE49-F238E27FC236}">
                <a16:creationId xmlns:a16="http://schemas.microsoft.com/office/drawing/2014/main" id="{06A22914-4D55-4F6B-97E9-9F3628FD7F17}"/>
              </a:ext>
            </a:extLst>
          </p:cNvPr>
          <p:cNvSpPr>
            <a:spLocks noGrp="1"/>
          </p:cNvSpPr>
          <p:nvPr>
            <p:ph type="title"/>
          </p:nvPr>
        </p:nvSpPr>
        <p:spPr/>
        <p:txBody>
          <a:bodyPr>
            <a:normAutofit/>
          </a:bodyPr>
          <a:lstStyle/>
          <a:p>
            <a:r>
              <a:rPr lang="en-GB" dirty="0"/>
              <a:t>JK ROWLING</a:t>
            </a:r>
          </a:p>
        </p:txBody>
      </p:sp>
      <p:sp>
        <p:nvSpPr>
          <p:cNvPr id="4" name="Slide Number Placeholder 3">
            <a:extLst>
              <a:ext uri="{FF2B5EF4-FFF2-40B4-BE49-F238E27FC236}">
                <a16:creationId xmlns:a16="http://schemas.microsoft.com/office/drawing/2014/main" id="{C5799328-1D29-4767-AA6E-D903CA335E02}"/>
              </a:ext>
            </a:extLst>
          </p:cNvPr>
          <p:cNvSpPr>
            <a:spLocks noGrp="1"/>
          </p:cNvSpPr>
          <p:nvPr>
            <p:ph type="sldNum" sz="quarter" idx="4"/>
          </p:nvPr>
        </p:nvSpPr>
        <p:spPr/>
        <p:txBody>
          <a:bodyPr/>
          <a:lstStyle/>
          <a:p>
            <a:fld id="{63F7E935-997C-4AB2-AAF8-EEF37886DB40}" type="slidenum">
              <a:rPr lang="en-GB" smtClean="0"/>
              <a:pPr/>
              <a:t>29</a:t>
            </a:fld>
            <a:endParaRPr lang="en-GB"/>
          </a:p>
        </p:txBody>
      </p:sp>
      <p:sp>
        <p:nvSpPr>
          <p:cNvPr id="9" name="Rectangle 8">
            <a:extLst>
              <a:ext uri="{FF2B5EF4-FFF2-40B4-BE49-F238E27FC236}">
                <a16:creationId xmlns:a16="http://schemas.microsoft.com/office/drawing/2014/main" id="{01805EE2-0730-4E19-A899-D5AE0B9FD5B3}"/>
              </a:ext>
            </a:extLst>
          </p:cNvPr>
          <p:cNvSpPr/>
          <p:nvPr/>
        </p:nvSpPr>
        <p:spPr>
          <a:xfrm>
            <a:off x="457199" y="4138493"/>
            <a:ext cx="5271246" cy="1682932"/>
          </a:xfrm>
          <a:prstGeom prst="rect">
            <a:avLst/>
          </a:prstGeom>
          <a:noFill/>
          <a:ln w="381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45718" rIns="360000" bIns="45718"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ysClr val="windowText" lastClr="000000"/>
                </a:solidFill>
                <a:effectLst/>
                <a:uFillTx/>
                <a:latin typeface="+mj-lt"/>
                <a:ea typeface="+mj-ea"/>
                <a:cs typeface="+mj-cs"/>
                <a:sym typeface="Helvetica"/>
              </a:rPr>
              <a:t>“It is impossible to live without failing at something, unless you live so cautiously that you might as well not have lived at all – in which case, you fail by default.”</a:t>
            </a:r>
          </a:p>
        </p:txBody>
      </p:sp>
      <p:sp>
        <p:nvSpPr>
          <p:cNvPr id="8" name="Rectangle 7">
            <a:extLst>
              <a:ext uri="{FF2B5EF4-FFF2-40B4-BE49-F238E27FC236}">
                <a16:creationId xmlns:a16="http://schemas.microsoft.com/office/drawing/2014/main" id="{6555A229-91F0-3043-90E6-8BD80D85C741}"/>
              </a:ext>
            </a:extLst>
          </p:cNvPr>
          <p:cNvSpPr/>
          <p:nvPr/>
        </p:nvSpPr>
        <p:spPr>
          <a:xfrm>
            <a:off x="447129" y="1634606"/>
            <a:ext cx="8229599" cy="840230"/>
          </a:xfrm>
          <a:prstGeom prst="rect">
            <a:avLst/>
          </a:prstGeom>
          <a:noFill/>
          <a:ln w="38100" cap="flat">
            <a:solidFill>
              <a:schemeClr val="tx2"/>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45718" rIns="360000" bIns="45718"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tx2"/>
                </a:solidFill>
                <a:effectLst/>
                <a:uFillTx/>
                <a:latin typeface="+mj-lt"/>
                <a:ea typeface="+mj-ea"/>
                <a:cs typeface="+mj-cs"/>
                <a:sym typeface="Helvetica"/>
              </a:rPr>
              <a:t>A single mum who is jobless and living on benefits </a:t>
            </a:r>
          </a:p>
          <a:p>
            <a:pPr marL="0" marR="0" indent="0" algn="ctr" defTabSz="457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tx2"/>
                </a:solidFill>
                <a:effectLst/>
                <a:uFillTx/>
                <a:latin typeface="+mj-lt"/>
                <a:ea typeface="+mj-ea"/>
                <a:cs typeface="+mj-cs"/>
                <a:sym typeface="Helvetica"/>
              </a:rPr>
              <a:t>despite having a university degree.</a:t>
            </a:r>
          </a:p>
        </p:txBody>
      </p:sp>
      <p:sp>
        <p:nvSpPr>
          <p:cNvPr id="11" name="Rectangle 10">
            <a:extLst>
              <a:ext uri="{FF2B5EF4-FFF2-40B4-BE49-F238E27FC236}">
                <a16:creationId xmlns:a16="http://schemas.microsoft.com/office/drawing/2014/main" id="{731FF15B-86B2-7043-AA8F-BF115775ADD3}"/>
              </a:ext>
            </a:extLst>
          </p:cNvPr>
          <p:cNvSpPr/>
          <p:nvPr/>
        </p:nvSpPr>
        <p:spPr>
          <a:xfrm>
            <a:off x="447128" y="2700859"/>
            <a:ext cx="5281317" cy="1337804"/>
          </a:xfrm>
          <a:prstGeom prst="rect">
            <a:avLst/>
          </a:prstGeom>
          <a:noFill/>
          <a:ln w="38100" cap="flat">
            <a:solidFill>
              <a:schemeClr val="tx2"/>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60000" tIns="45718" rIns="360000" bIns="45718"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tx2"/>
                </a:solidFill>
                <a:effectLst/>
                <a:uFillTx/>
                <a:latin typeface="+mj-lt"/>
                <a:ea typeface="+mj-ea"/>
                <a:cs typeface="+mj-cs"/>
                <a:sym typeface="Helvetica"/>
              </a:rPr>
              <a:t>Author of a series of children’s books that has been translated into 80 languages and sold more than 500 million copes worldwide.</a:t>
            </a:r>
          </a:p>
        </p:txBody>
      </p:sp>
    </p:spTree>
    <p:extLst>
      <p:ext uri="{BB962C8B-B14F-4D97-AF65-F5344CB8AC3E}">
        <p14:creationId xmlns:p14="http://schemas.microsoft.com/office/powerpoint/2010/main" val="62634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804BD-51E1-4551-A915-563382C52AB3}"/>
              </a:ext>
            </a:extLst>
          </p:cNvPr>
          <p:cNvSpPr>
            <a:spLocks noGrp="1"/>
          </p:cNvSpPr>
          <p:nvPr>
            <p:ph type="title"/>
          </p:nvPr>
        </p:nvSpPr>
        <p:spPr/>
        <p:txBody>
          <a:bodyPr>
            <a:normAutofit/>
          </a:bodyPr>
          <a:lstStyle/>
          <a:p>
            <a:r>
              <a:rPr lang="en-GB" dirty="0"/>
              <a:t>RESPECT. YOUR RULES.</a:t>
            </a:r>
          </a:p>
        </p:txBody>
      </p:sp>
      <p:sp>
        <p:nvSpPr>
          <p:cNvPr id="3" name="Text Placeholder 2">
            <a:extLst>
              <a:ext uri="{FF2B5EF4-FFF2-40B4-BE49-F238E27FC236}">
                <a16:creationId xmlns:a16="http://schemas.microsoft.com/office/drawing/2014/main" id="{F16A1561-5760-4F35-8780-88A5D89EAA91}"/>
              </a:ext>
            </a:extLst>
          </p:cNvPr>
          <p:cNvSpPr>
            <a:spLocks noGrp="1"/>
          </p:cNvSpPr>
          <p:nvPr>
            <p:ph type="body" sz="quarter" idx="10"/>
          </p:nvPr>
        </p:nvSpPr>
        <p:spPr/>
        <p:txBody>
          <a:bodyPr>
            <a:normAutofit lnSpcReduction="10000"/>
          </a:bodyPr>
          <a:lstStyle/>
          <a:p>
            <a:r>
              <a:rPr lang="en-GB" dirty="0"/>
              <a:t>Today, we’re going to be talking about sensitive topics. It’s really important that we all show each other respect. Use some of the words below to write your own three rules that you’d like everyone to follow.</a:t>
            </a:r>
          </a:p>
          <a:p>
            <a:endParaRPr lang="en-GB" dirty="0"/>
          </a:p>
        </p:txBody>
      </p:sp>
      <p:sp>
        <p:nvSpPr>
          <p:cNvPr id="6" name="Let’s share and agree on our ground rules.">
            <a:extLst>
              <a:ext uri="{FF2B5EF4-FFF2-40B4-BE49-F238E27FC236}">
                <a16:creationId xmlns:a16="http://schemas.microsoft.com/office/drawing/2014/main" id="{1EBAFAE9-C478-4444-9C23-D31043800283}"/>
              </a:ext>
            </a:extLst>
          </p:cNvPr>
          <p:cNvSpPr txBox="1"/>
          <p:nvPr/>
        </p:nvSpPr>
        <p:spPr>
          <a:xfrm>
            <a:off x="638517" y="5387024"/>
            <a:ext cx="8189329" cy="4247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914400">
              <a:lnSpc>
                <a:spcPct val="90000"/>
              </a:lnSpc>
              <a:spcBef>
                <a:spcPts val="1000"/>
              </a:spcBef>
              <a:defRPr sz="1800">
                <a:solidFill>
                  <a:srgbClr val="000000"/>
                </a:solidFill>
                <a:latin typeface="Galano Grotesque"/>
                <a:ea typeface="Galano Grotesque"/>
                <a:cs typeface="Galano Grotesque"/>
                <a:sym typeface="Galano Grotesque"/>
              </a:defRPr>
            </a:lvl1pPr>
          </a:lstStyle>
          <a:p>
            <a:r>
              <a:rPr sz="2400" dirty="0">
                <a:latin typeface="+mj-lt"/>
              </a:rPr>
              <a:t>Let’s share and agree on our ground rules.</a:t>
            </a:r>
          </a:p>
        </p:txBody>
      </p:sp>
      <p:grpSp>
        <p:nvGrpSpPr>
          <p:cNvPr id="14" name="Group 13">
            <a:extLst>
              <a:ext uri="{FF2B5EF4-FFF2-40B4-BE49-F238E27FC236}">
                <a16:creationId xmlns:a16="http://schemas.microsoft.com/office/drawing/2014/main" id="{220D5276-32C9-4D48-942C-DD4E091A4C7B}"/>
              </a:ext>
            </a:extLst>
          </p:cNvPr>
          <p:cNvGrpSpPr/>
          <p:nvPr/>
        </p:nvGrpSpPr>
        <p:grpSpPr>
          <a:xfrm>
            <a:off x="873496" y="2709088"/>
            <a:ext cx="7331938" cy="2386777"/>
            <a:chOff x="873496" y="2709088"/>
            <a:chExt cx="7331938" cy="2386777"/>
          </a:xfrm>
        </p:grpSpPr>
        <p:sp>
          <p:nvSpPr>
            <p:cNvPr id="15" name="KIND">
              <a:extLst>
                <a:ext uri="{FF2B5EF4-FFF2-40B4-BE49-F238E27FC236}">
                  <a16:creationId xmlns:a16="http://schemas.microsoft.com/office/drawing/2014/main" id="{1BFA7769-5AB9-40D1-BA9C-413720589F4D}"/>
                </a:ext>
              </a:extLst>
            </p:cNvPr>
            <p:cNvSpPr txBox="1"/>
            <p:nvPr/>
          </p:nvSpPr>
          <p:spPr>
            <a:xfrm>
              <a:off x="7113939" y="2709462"/>
              <a:ext cx="1031689"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841CF5"/>
                  </a:solidFill>
                  <a:latin typeface="Galano Grotesque SemiBold"/>
                  <a:ea typeface="Galano Grotesque SemiBold"/>
                  <a:cs typeface="Galano Grotesque SemiBold"/>
                  <a:sym typeface="Galano Grotesque SemiBold"/>
                </a:defRPr>
              </a:lvl1pPr>
            </a:lstStyle>
            <a:p>
              <a:r>
                <a:rPr b="1" dirty="0">
                  <a:solidFill>
                    <a:schemeClr val="accent3"/>
                  </a:solidFill>
                  <a:latin typeface="+mn-lt"/>
                </a:rPr>
                <a:t>KIND</a:t>
              </a:r>
            </a:p>
          </p:txBody>
        </p:sp>
        <p:sp>
          <p:nvSpPr>
            <p:cNvPr id="16" name="HEAR">
              <a:extLst>
                <a:ext uri="{FF2B5EF4-FFF2-40B4-BE49-F238E27FC236}">
                  <a16:creationId xmlns:a16="http://schemas.microsoft.com/office/drawing/2014/main" id="{A4FC544B-16CD-4F3D-A2D3-D9590F69D00C}"/>
                </a:ext>
              </a:extLst>
            </p:cNvPr>
            <p:cNvSpPr txBox="1"/>
            <p:nvPr/>
          </p:nvSpPr>
          <p:spPr>
            <a:xfrm>
              <a:off x="1013756" y="2709088"/>
              <a:ext cx="118076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F8D147"/>
                  </a:solidFill>
                  <a:latin typeface="Galano Grotesque SemiBold"/>
                  <a:ea typeface="Galano Grotesque SemiBold"/>
                  <a:cs typeface="Galano Grotesque SemiBold"/>
                  <a:sym typeface="Galano Grotesque SemiBold"/>
                </a:defRPr>
              </a:lvl1pPr>
            </a:lstStyle>
            <a:p>
              <a:r>
                <a:rPr b="1" dirty="0">
                  <a:solidFill>
                    <a:schemeClr val="accent4"/>
                  </a:solidFill>
                  <a:latin typeface="+mn-lt"/>
                </a:rPr>
                <a:t>HEAR</a:t>
              </a:r>
            </a:p>
          </p:txBody>
        </p:sp>
        <p:sp>
          <p:nvSpPr>
            <p:cNvPr id="17" name="UNDERSTAND">
              <a:extLst>
                <a:ext uri="{FF2B5EF4-FFF2-40B4-BE49-F238E27FC236}">
                  <a16:creationId xmlns:a16="http://schemas.microsoft.com/office/drawing/2014/main" id="{2616132D-AE40-453B-908C-A002A977FCCC}"/>
                </a:ext>
              </a:extLst>
            </p:cNvPr>
            <p:cNvSpPr txBox="1"/>
            <p:nvPr/>
          </p:nvSpPr>
          <p:spPr>
            <a:xfrm>
              <a:off x="3170823" y="4541871"/>
              <a:ext cx="2782168"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EC64E5"/>
                  </a:solidFill>
                  <a:latin typeface="Galano Grotesque SemiBold"/>
                  <a:ea typeface="Galano Grotesque SemiBold"/>
                  <a:cs typeface="Galano Grotesque SemiBold"/>
                  <a:sym typeface="Galano Grotesque SemiBold"/>
                </a:defRPr>
              </a:lvl1pPr>
            </a:lstStyle>
            <a:p>
              <a:r>
                <a:rPr b="1" dirty="0">
                  <a:solidFill>
                    <a:schemeClr val="accent6"/>
                  </a:solidFill>
                  <a:latin typeface="+mn-lt"/>
                </a:rPr>
                <a:t>UNDERSTAND</a:t>
              </a:r>
            </a:p>
          </p:txBody>
        </p:sp>
        <p:sp>
          <p:nvSpPr>
            <p:cNvPr id="18" name="SPEAK">
              <a:extLst>
                <a:ext uri="{FF2B5EF4-FFF2-40B4-BE49-F238E27FC236}">
                  <a16:creationId xmlns:a16="http://schemas.microsoft.com/office/drawing/2014/main" id="{02248201-1997-49B6-BD21-6E120F0F9125}"/>
                </a:ext>
              </a:extLst>
            </p:cNvPr>
            <p:cNvSpPr txBox="1"/>
            <p:nvPr/>
          </p:nvSpPr>
          <p:spPr>
            <a:xfrm>
              <a:off x="6789025" y="4541871"/>
              <a:ext cx="1416409"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1329B4"/>
                  </a:solidFill>
                  <a:latin typeface="Galano Grotesque SemiBold"/>
                  <a:ea typeface="Galano Grotesque SemiBold"/>
                  <a:cs typeface="Galano Grotesque SemiBold"/>
                  <a:sym typeface="Galano Grotesque SemiBold"/>
                </a:defRPr>
              </a:lvl1pPr>
            </a:lstStyle>
            <a:p>
              <a:r>
                <a:rPr b="1" dirty="0">
                  <a:solidFill>
                    <a:schemeClr val="tx2"/>
                  </a:solidFill>
                  <a:latin typeface="+mn-lt"/>
                </a:rPr>
                <a:t>SPEAK</a:t>
              </a:r>
            </a:p>
          </p:txBody>
        </p:sp>
        <p:sp>
          <p:nvSpPr>
            <p:cNvPr id="19" name="RESPECT">
              <a:extLst>
                <a:ext uri="{FF2B5EF4-FFF2-40B4-BE49-F238E27FC236}">
                  <a16:creationId xmlns:a16="http://schemas.microsoft.com/office/drawing/2014/main" id="{2BBD57CC-3296-45C7-B707-E2B42DE8DE54}"/>
                </a:ext>
              </a:extLst>
            </p:cNvPr>
            <p:cNvSpPr txBox="1"/>
            <p:nvPr/>
          </p:nvSpPr>
          <p:spPr>
            <a:xfrm>
              <a:off x="3607645" y="2709462"/>
              <a:ext cx="1908532"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ED6C2D"/>
                  </a:solidFill>
                  <a:latin typeface="Galano Grotesque SemiBold"/>
                  <a:ea typeface="Galano Grotesque SemiBold"/>
                  <a:cs typeface="Galano Grotesque SemiBold"/>
                  <a:sym typeface="Galano Grotesque SemiBold"/>
                </a:defRPr>
              </a:lvl1pPr>
            </a:lstStyle>
            <a:p>
              <a:r>
                <a:rPr b="1" dirty="0">
                  <a:solidFill>
                    <a:schemeClr val="accent5"/>
                  </a:solidFill>
                  <a:latin typeface="+mn-lt"/>
                </a:rPr>
                <a:t>RESPECT</a:t>
              </a:r>
            </a:p>
          </p:txBody>
        </p:sp>
        <p:sp>
          <p:nvSpPr>
            <p:cNvPr id="20" name="LISTEN">
              <a:extLst>
                <a:ext uri="{FF2B5EF4-FFF2-40B4-BE49-F238E27FC236}">
                  <a16:creationId xmlns:a16="http://schemas.microsoft.com/office/drawing/2014/main" id="{F7BAD021-5B23-4F46-85AB-A44F34F48AB1}"/>
                </a:ext>
              </a:extLst>
            </p:cNvPr>
            <p:cNvSpPr txBox="1"/>
            <p:nvPr/>
          </p:nvSpPr>
          <p:spPr>
            <a:xfrm>
              <a:off x="873496" y="4541871"/>
              <a:ext cx="1461293"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6DDDE3"/>
                  </a:solidFill>
                  <a:latin typeface="Galano Grotesque SemiBold"/>
                  <a:ea typeface="Galano Grotesque SemiBold"/>
                  <a:cs typeface="Galano Grotesque SemiBold"/>
                  <a:sym typeface="Galano Grotesque SemiBold"/>
                </a:defRPr>
              </a:lvl1pPr>
            </a:lstStyle>
            <a:p>
              <a:r>
                <a:rPr b="1" dirty="0">
                  <a:solidFill>
                    <a:schemeClr val="accent1"/>
                  </a:solidFill>
                  <a:latin typeface="+mn-lt"/>
                </a:rPr>
                <a:t>LISTEN</a:t>
              </a:r>
            </a:p>
          </p:txBody>
        </p:sp>
        <p:sp>
          <p:nvSpPr>
            <p:cNvPr id="21" name="UNDERSTAND">
              <a:extLst>
                <a:ext uri="{FF2B5EF4-FFF2-40B4-BE49-F238E27FC236}">
                  <a16:creationId xmlns:a16="http://schemas.microsoft.com/office/drawing/2014/main" id="{D01B184A-5AA4-40D2-8B85-A1A71E73E095}"/>
                </a:ext>
              </a:extLst>
            </p:cNvPr>
            <p:cNvSpPr txBox="1"/>
            <p:nvPr/>
          </p:nvSpPr>
          <p:spPr>
            <a:xfrm>
              <a:off x="1637340" y="3537447"/>
              <a:ext cx="2445537"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1829AE"/>
                  </a:solidFill>
                  <a:latin typeface="Galano Grotesque SemiBold"/>
                  <a:ea typeface="Galano Grotesque SemiBold"/>
                  <a:cs typeface="Galano Grotesque SemiBold"/>
                  <a:sym typeface="Galano Grotesque SemiBold"/>
                </a:defRPr>
              </a:lvl1pPr>
            </a:lstStyle>
            <a:p>
              <a:r>
                <a:rPr b="1" dirty="0">
                  <a:solidFill>
                    <a:schemeClr val="tx2"/>
                  </a:solidFill>
                  <a:latin typeface="+mn-lt"/>
                </a:rPr>
                <a:t>SENSITIVITY</a:t>
              </a:r>
            </a:p>
          </p:txBody>
        </p:sp>
        <p:sp>
          <p:nvSpPr>
            <p:cNvPr id="22" name="UNDERSTAND">
              <a:extLst>
                <a:ext uri="{FF2B5EF4-FFF2-40B4-BE49-F238E27FC236}">
                  <a16:creationId xmlns:a16="http://schemas.microsoft.com/office/drawing/2014/main" id="{383C3771-4411-4688-9F13-0D4385077C1B}"/>
                </a:ext>
              </a:extLst>
            </p:cNvPr>
            <p:cNvSpPr txBox="1"/>
            <p:nvPr/>
          </p:nvSpPr>
          <p:spPr>
            <a:xfrm>
              <a:off x="5391374" y="3494659"/>
              <a:ext cx="1972652"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8ADBE1"/>
                  </a:solidFill>
                  <a:latin typeface="Galano Grotesque SemiBold"/>
                  <a:ea typeface="Galano Grotesque SemiBold"/>
                  <a:cs typeface="Galano Grotesque SemiBold"/>
                  <a:sym typeface="Galano Grotesque SemiBold"/>
                </a:defRPr>
              </a:lvl1pPr>
            </a:lstStyle>
            <a:p>
              <a:r>
                <a:rPr b="1" dirty="0">
                  <a:solidFill>
                    <a:schemeClr val="accent1"/>
                  </a:solidFill>
                  <a:latin typeface="+mn-lt"/>
                </a:rPr>
                <a:t>EMPATHY</a:t>
              </a:r>
            </a:p>
          </p:txBody>
        </p:sp>
      </p:grpSp>
    </p:spTree>
    <p:extLst>
      <p:ext uri="{BB962C8B-B14F-4D97-AF65-F5344CB8AC3E}">
        <p14:creationId xmlns:p14="http://schemas.microsoft.com/office/powerpoint/2010/main" val="239023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FB872-B5DD-4B36-A1FD-002E150E38B7}"/>
              </a:ext>
            </a:extLst>
          </p:cNvPr>
          <p:cNvSpPr>
            <a:spLocks noGrp="1"/>
          </p:cNvSpPr>
          <p:nvPr>
            <p:ph type="title"/>
          </p:nvPr>
        </p:nvSpPr>
        <p:spPr/>
        <p:txBody>
          <a:bodyPr>
            <a:normAutofit/>
          </a:bodyPr>
          <a:lstStyle/>
          <a:p>
            <a:r>
              <a:rPr lang="en-GB" dirty="0"/>
              <a:t>SHOWING RESILIENCE</a:t>
            </a:r>
          </a:p>
        </p:txBody>
      </p:sp>
      <p:sp>
        <p:nvSpPr>
          <p:cNvPr id="3" name="Text Placeholder 2">
            <a:extLst>
              <a:ext uri="{FF2B5EF4-FFF2-40B4-BE49-F238E27FC236}">
                <a16:creationId xmlns:a16="http://schemas.microsoft.com/office/drawing/2014/main" id="{5168B864-48B5-4B91-A3FF-80DF964F4D64}"/>
              </a:ext>
            </a:extLst>
          </p:cNvPr>
          <p:cNvSpPr>
            <a:spLocks noGrp="1"/>
          </p:cNvSpPr>
          <p:nvPr>
            <p:ph type="body" sz="quarter" idx="10"/>
          </p:nvPr>
        </p:nvSpPr>
        <p:spPr>
          <a:xfrm>
            <a:off x="367991" y="1531652"/>
            <a:ext cx="8564136" cy="501650"/>
          </a:xfrm>
        </p:spPr>
        <p:txBody>
          <a:bodyPr/>
          <a:lstStyle/>
          <a:p>
            <a:r>
              <a:rPr lang="en-GB" dirty="0"/>
              <a:t>How do you think we can demonstrate resilience? Discuss and create a mind map.</a:t>
            </a:r>
          </a:p>
          <a:p>
            <a:endParaRPr lang="en-GB" dirty="0"/>
          </a:p>
        </p:txBody>
      </p:sp>
      <p:sp>
        <p:nvSpPr>
          <p:cNvPr id="4" name="Slide Number Placeholder 3">
            <a:extLst>
              <a:ext uri="{FF2B5EF4-FFF2-40B4-BE49-F238E27FC236}">
                <a16:creationId xmlns:a16="http://schemas.microsoft.com/office/drawing/2014/main" id="{A5F0D533-260A-4789-B4AB-68DAF6E2C70D}"/>
              </a:ext>
            </a:extLst>
          </p:cNvPr>
          <p:cNvSpPr>
            <a:spLocks noGrp="1"/>
          </p:cNvSpPr>
          <p:nvPr>
            <p:ph type="sldNum" sz="quarter" idx="4"/>
          </p:nvPr>
        </p:nvSpPr>
        <p:spPr/>
        <p:txBody>
          <a:bodyPr/>
          <a:lstStyle/>
          <a:p>
            <a:fld id="{63F7E935-997C-4AB2-AAF8-EEF37886DB40}" type="slidenum">
              <a:rPr lang="en-GB" smtClean="0"/>
              <a:pPr/>
              <a:t>30</a:t>
            </a:fld>
            <a:endParaRPr lang="en-GB"/>
          </a:p>
        </p:txBody>
      </p:sp>
      <p:sp>
        <p:nvSpPr>
          <p:cNvPr id="6" name="Callout: Quad Arrow 3">
            <a:extLst>
              <a:ext uri="{FF2B5EF4-FFF2-40B4-BE49-F238E27FC236}">
                <a16:creationId xmlns:a16="http://schemas.microsoft.com/office/drawing/2014/main" id="{3FC145C0-6997-4787-AF73-017E9CB32615}"/>
              </a:ext>
            </a:extLst>
          </p:cNvPr>
          <p:cNvSpPr/>
          <p:nvPr/>
        </p:nvSpPr>
        <p:spPr>
          <a:xfrm>
            <a:off x="2194430" y="2232696"/>
            <a:ext cx="4755138" cy="3502081"/>
          </a:xfrm>
          <a:prstGeom prst="quadArrowCallout">
            <a:avLst>
              <a:gd name="adj1" fmla="val 18515"/>
              <a:gd name="adj2" fmla="val 18515"/>
              <a:gd name="adj3" fmla="val 18515"/>
              <a:gd name="adj4" fmla="val 50670"/>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RESILIENCE</a:t>
            </a:r>
            <a:r>
              <a:rPr lang="en-US" sz="1800" b="1" dirty="0"/>
              <a:t> An ability to recover from or adjust easily to misfortune or change.</a:t>
            </a:r>
            <a:endParaRPr lang="en-GB" sz="3600" b="1" dirty="0"/>
          </a:p>
        </p:txBody>
      </p:sp>
    </p:spTree>
    <p:extLst>
      <p:ext uri="{BB962C8B-B14F-4D97-AF65-F5344CB8AC3E}">
        <p14:creationId xmlns:p14="http://schemas.microsoft.com/office/powerpoint/2010/main" val="64944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D842E-DE55-447B-894E-1E7B2FA0C54C}"/>
              </a:ext>
            </a:extLst>
          </p:cNvPr>
          <p:cNvSpPr>
            <a:spLocks noGrp="1"/>
          </p:cNvSpPr>
          <p:nvPr>
            <p:ph type="title"/>
          </p:nvPr>
        </p:nvSpPr>
        <p:spPr/>
        <p:txBody>
          <a:bodyPr>
            <a:normAutofit/>
          </a:bodyPr>
          <a:lstStyle/>
          <a:p>
            <a:r>
              <a:rPr lang="en-GB" dirty="0"/>
              <a:t>BUILDING RESILIENCE</a:t>
            </a:r>
          </a:p>
        </p:txBody>
      </p:sp>
      <p:sp>
        <p:nvSpPr>
          <p:cNvPr id="3" name="Text Placeholder 2">
            <a:extLst>
              <a:ext uri="{FF2B5EF4-FFF2-40B4-BE49-F238E27FC236}">
                <a16:creationId xmlns:a16="http://schemas.microsoft.com/office/drawing/2014/main" id="{AB832C30-D730-4E44-815F-C10800BE8522}"/>
              </a:ext>
            </a:extLst>
          </p:cNvPr>
          <p:cNvSpPr>
            <a:spLocks noGrp="1"/>
          </p:cNvSpPr>
          <p:nvPr>
            <p:ph type="body" sz="quarter" idx="10"/>
          </p:nvPr>
        </p:nvSpPr>
        <p:spPr>
          <a:xfrm>
            <a:off x="457199" y="1530742"/>
            <a:ext cx="8229600" cy="1823102"/>
          </a:xfrm>
        </p:spPr>
        <p:txBody>
          <a:bodyPr>
            <a:normAutofit/>
          </a:bodyPr>
          <a:lstStyle/>
          <a:p>
            <a:r>
              <a:rPr lang="en-GB" dirty="0"/>
              <a:t>Use the </a:t>
            </a:r>
            <a:r>
              <a:rPr lang="en-GB" b="1" dirty="0"/>
              <a:t>Building Resilience Activity Sheet </a:t>
            </a:r>
            <a:r>
              <a:rPr lang="en-GB" dirty="0"/>
              <a:t>to look at some </a:t>
            </a:r>
            <a:br>
              <a:rPr lang="en-GB" dirty="0"/>
            </a:br>
            <a:r>
              <a:rPr lang="en-GB" dirty="0"/>
              <a:t>examples of young people who have experienced a setback.</a:t>
            </a:r>
          </a:p>
          <a:p>
            <a:r>
              <a:rPr lang="en-GB" dirty="0"/>
              <a:t>What lesson could they learn and how could they change their </a:t>
            </a:r>
            <a:br>
              <a:rPr lang="en-GB" dirty="0"/>
            </a:br>
            <a:r>
              <a:rPr lang="en-GB" dirty="0"/>
              <a:t>behaviour in the future? Write the next part of their stories.</a:t>
            </a:r>
          </a:p>
          <a:p>
            <a:r>
              <a:rPr lang="en-GB" sz="1900" b="1" dirty="0"/>
              <a:t>Let’s look at the first one together.</a:t>
            </a:r>
          </a:p>
          <a:p>
            <a:endParaRPr lang="en-GB" dirty="0"/>
          </a:p>
        </p:txBody>
      </p:sp>
      <p:sp>
        <p:nvSpPr>
          <p:cNvPr id="4" name="Slide Number Placeholder 3">
            <a:extLst>
              <a:ext uri="{FF2B5EF4-FFF2-40B4-BE49-F238E27FC236}">
                <a16:creationId xmlns:a16="http://schemas.microsoft.com/office/drawing/2014/main" id="{8F6C6E0F-C793-4778-90F5-D6E91975F383}"/>
              </a:ext>
            </a:extLst>
          </p:cNvPr>
          <p:cNvSpPr>
            <a:spLocks noGrp="1"/>
          </p:cNvSpPr>
          <p:nvPr>
            <p:ph type="sldNum" sz="quarter" idx="4"/>
          </p:nvPr>
        </p:nvSpPr>
        <p:spPr/>
        <p:txBody>
          <a:bodyPr/>
          <a:lstStyle/>
          <a:p>
            <a:fld id="{63F7E935-997C-4AB2-AAF8-EEF37886DB40}" type="slidenum">
              <a:rPr lang="en-GB" smtClean="0"/>
              <a:pPr/>
              <a:t>31</a:t>
            </a:fld>
            <a:endParaRPr lang="en-GB"/>
          </a:p>
        </p:txBody>
      </p:sp>
      <p:graphicFrame>
        <p:nvGraphicFramePr>
          <p:cNvPr id="9" name="Table 2">
            <a:extLst>
              <a:ext uri="{FF2B5EF4-FFF2-40B4-BE49-F238E27FC236}">
                <a16:creationId xmlns:a16="http://schemas.microsoft.com/office/drawing/2014/main" id="{80CF20E4-FB42-4671-8DAE-B75B9B34C191}"/>
              </a:ext>
            </a:extLst>
          </p:cNvPr>
          <p:cNvGraphicFramePr>
            <a:graphicFrameLocks noGrp="1"/>
          </p:cNvGraphicFramePr>
          <p:nvPr>
            <p:extLst>
              <p:ext uri="{D42A27DB-BD31-4B8C-83A1-F6EECF244321}">
                <p14:modId xmlns:p14="http://schemas.microsoft.com/office/powerpoint/2010/main" val="3195597191"/>
              </p:ext>
            </p:extLst>
          </p:nvPr>
        </p:nvGraphicFramePr>
        <p:xfrm>
          <a:off x="758283" y="3406575"/>
          <a:ext cx="7928515" cy="2768798"/>
        </p:xfrm>
        <a:graphic>
          <a:graphicData uri="http://schemas.openxmlformats.org/drawingml/2006/table">
            <a:tbl>
              <a:tblPr firstRow="1" bandRow="1">
                <a:tableStyleId>{5940675A-B579-460E-94D1-54222C63F5DA}</a:tableStyleId>
              </a:tblPr>
              <a:tblGrid>
                <a:gridCol w="2560065">
                  <a:extLst>
                    <a:ext uri="{9D8B030D-6E8A-4147-A177-3AD203B41FA5}">
                      <a16:colId xmlns:a16="http://schemas.microsoft.com/office/drawing/2014/main" val="4185462529"/>
                    </a:ext>
                  </a:extLst>
                </a:gridCol>
                <a:gridCol w="2424530">
                  <a:extLst>
                    <a:ext uri="{9D8B030D-6E8A-4147-A177-3AD203B41FA5}">
                      <a16:colId xmlns:a16="http://schemas.microsoft.com/office/drawing/2014/main" val="143809382"/>
                    </a:ext>
                  </a:extLst>
                </a:gridCol>
                <a:gridCol w="2943920">
                  <a:extLst>
                    <a:ext uri="{9D8B030D-6E8A-4147-A177-3AD203B41FA5}">
                      <a16:colId xmlns:a16="http://schemas.microsoft.com/office/drawing/2014/main" val="1911049913"/>
                    </a:ext>
                  </a:extLst>
                </a:gridCol>
              </a:tblGrid>
              <a:tr h="576833">
                <a:tc>
                  <a:txBody>
                    <a:bodyPr/>
                    <a:lstStyle/>
                    <a:p>
                      <a:pPr algn="ctr"/>
                      <a:r>
                        <a:rPr lang="en-US" dirty="0">
                          <a:solidFill>
                            <a:schemeClr val="bg1"/>
                          </a:solidFill>
                        </a:rPr>
                        <a:t>THE SETBACK</a:t>
                      </a:r>
                    </a:p>
                  </a:txBody>
                  <a:tcPr anchor="ctr">
                    <a:lnR w="19050" cap="flat" cmpd="sng" algn="ctr">
                      <a:solidFill>
                        <a:schemeClr val="bg1"/>
                      </a:solidFill>
                      <a:prstDash val="solid"/>
                      <a:round/>
                      <a:headEnd type="none" w="med" len="med"/>
                      <a:tailEnd type="none" w="med" len="med"/>
                    </a:lnR>
                    <a:solidFill>
                      <a:schemeClr val="tx2"/>
                    </a:solidFill>
                  </a:tcPr>
                </a:tc>
                <a:tc>
                  <a:txBody>
                    <a:bodyPr/>
                    <a:lstStyle/>
                    <a:p>
                      <a:pPr algn="ctr"/>
                      <a:r>
                        <a:rPr lang="en-US" dirty="0">
                          <a:solidFill>
                            <a:schemeClr val="bg1"/>
                          </a:solidFill>
                        </a:rPr>
                        <a:t>WHAT LESSON </a:t>
                      </a:r>
                      <a:br>
                        <a:rPr lang="en-US" dirty="0">
                          <a:solidFill>
                            <a:schemeClr val="bg1"/>
                          </a:solidFill>
                        </a:rPr>
                      </a:br>
                      <a:r>
                        <a:rPr lang="en-US" dirty="0">
                          <a:solidFill>
                            <a:schemeClr val="bg1"/>
                          </a:solidFill>
                        </a:rPr>
                        <a:t>COULD THEY LEARN?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solidFill>
                      <a:schemeClr val="tx2"/>
                    </a:solidFill>
                  </a:tcPr>
                </a:tc>
                <a:tc>
                  <a:txBody>
                    <a:bodyPr/>
                    <a:lstStyle/>
                    <a:p>
                      <a:pPr algn="ctr"/>
                      <a:r>
                        <a:rPr lang="en-US" dirty="0">
                          <a:solidFill>
                            <a:schemeClr val="bg1"/>
                          </a:solidFill>
                        </a:rPr>
                        <a:t>WRITE THE NEXT PART OF THEIR </a:t>
                      </a:r>
                      <a:br>
                        <a:rPr lang="en-US" dirty="0">
                          <a:solidFill>
                            <a:schemeClr val="bg1"/>
                          </a:solidFill>
                        </a:rPr>
                      </a:br>
                      <a:r>
                        <a:rPr lang="en-US" dirty="0">
                          <a:solidFill>
                            <a:schemeClr val="bg1"/>
                          </a:solidFill>
                        </a:rPr>
                        <a:t>STORY ON THE ROAD TO SUCCESS</a:t>
                      </a:r>
                    </a:p>
                  </a:txBody>
                  <a:tcPr anchor="ctr">
                    <a:lnL w="19050" cap="flat" cmpd="sng" algn="ctr">
                      <a:solidFill>
                        <a:schemeClr val="bg1"/>
                      </a:solidFill>
                      <a:prstDash val="solid"/>
                      <a:round/>
                      <a:headEnd type="none" w="med" len="med"/>
                      <a:tailEnd type="none" w="med" len="med"/>
                    </a:lnL>
                    <a:solidFill>
                      <a:schemeClr val="tx2"/>
                    </a:solidFill>
                  </a:tcPr>
                </a:tc>
                <a:extLst>
                  <a:ext uri="{0D108BD9-81ED-4DB2-BD59-A6C34878D82A}">
                    <a16:rowId xmlns:a16="http://schemas.microsoft.com/office/drawing/2014/main" val="4228352250"/>
                  </a:ext>
                </a:extLst>
              </a:tr>
              <a:tr h="2191965">
                <a:tc>
                  <a:txBody>
                    <a:bodyPr/>
                    <a:lstStyle/>
                    <a:p>
                      <a:pPr algn="l"/>
                      <a:r>
                        <a:rPr lang="en-GB" sz="1200" b="0" i="0" u="none" strike="noStrike" cap="none" spc="0" baseline="0" dirty="0">
                          <a:ln>
                            <a:noFill/>
                          </a:ln>
                          <a:solidFill>
                            <a:srgbClr val="000000"/>
                          </a:solidFill>
                          <a:effectLst/>
                          <a:uFillTx/>
                          <a:latin typeface="+mn-lt"/>
                          <a:ea typeface="+mn-ea"/>
                          <a:cs typeface="+mn-cs"/>
                          <a:sym typeface="Calibri"/>
                        </a:rPr>
                        <a:t>MOHAMMED is on his local athletics team and recently ran in a 200m race for the county. He came second to last and was really disappointed. He trains regularly but missed a few sessions before the race </a:t>
                      </a:r>
                      <a:br>
                        <a:rPr lang="en-GB" sz="1200" b="0" i="0" u="none" strike="noStrike" cap="none" spc="0" baseline="0" dirty="0">
                          <a:ln>
                            <a:noFill/>
                          </a:ln>
                          <a:solidFill>
                            <a:srgbClr val="000000"/>
                          </a:solidFill>
                          <a:effectLst/>
                          <a:uFillTx/>
                          <a:latin typeface="+mn-lt"/>
                          <a:ea typeface="+mn-ea"/>
                          <a:cs typeface="+mn-cs"/>
                          <a:sym typeface="Calibri"/>
                        </a:rPr>
                      </a:br>
                      <a:r>
                        <a:rPr lang="en-GB" sz="1200" b="0" i="0" u="none" strike="noStrike" cap="none" spc="0" baseline="0" dirty="0">
                          <a:ln>
                            <a:noFill/>
                          </a:ln>
                          <a:solidFill>
                            <a:srgbClr val="000000"/>
                          </a:solidFill>
                          <a:effectLst/>
                          <a:uFillTx/>
                          <a:latin typeface="+mn-lt"/>
                          <a:ea typeface="+mn-ea"/>
                          <a:cs typeface="+mn-cs"/>
                          <a:sym typeface="Calibri"/>
                        </a:rPr>
                        <a:t>to hang out with his friends. His coach says he has great potential.</a:t>
                      </a:r>
                    </a:p>
                  </a:txBody>
                  <a:tcPr marL="360000" marT="108000">
                    <a:lnR w="1905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l"/>
                      <a:endParaRPr lang="en-US" dirty="0">
                        <a:solidFill>
                          <a:srgbClr val="000000"/>
                        </a:solidFill>
                      </a:endParaRPr>
                    </a:p>
                  </a:txBody>
                  <a:tcPr>
                    <a:lnL w="19050" cap="flat" cmpd="sng" algn="ctr">
                      <a:solidFill>
                        <a:schemeClr val="bg1">
                          <a:lumMod val="65000"/>
                        </a:schemeClr>
                      </a:solidFill>
                      <a:prstDash val="solid"/>
                      <a:round/>
                      <a:headEnd type="none" w="med" len="med"/>
                      <a:tailEnd type="none" w="med" len="med"/>
                    </a:lnL>
                    <a:lnR w="1905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endParaRPr lang="en-US" dirty="0">
                        <a:solidFill>
                          <a:srgbClr val="000000"/>
                        </a:solidFill>
                      </a:endParaRPr>
                    </a:p>
                  </a:txBody>
                  <a:tcPr>
                    <a:lnL w="19050" cap="flat" cmpd="sng" algn="ctr">
                      <a:solidFill>
                        <a:schemeClr val="bg1">
                          <a:lumMod val="65000"/>
                        </a:schemeClr>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1220819702"/>
                  </a:ext>
                </a:extLst>
              </a:tr>
            </a:tbl>
          </a:graphicData>
        </a:graphic>
      </p:graphicFrame>
      <p:pic>
        <p:nvPicPr>
          <p:cNvPr id="11" name="Image" descr="Image">
            <a:extLst>
              <a:ext uri="{FF2B5EF4-FFF2-40B4-BE49-F238E27FC236}">
                <a16:creationId xmlns:a16="http://schemas.microsoft.com/office/drawing/2014/main" id="{46CE4408-89D7-4BC3-9AEB-977ACE6B0BD6}"/>
              </a:ext>
            </a:extLst>
          </p:cNvPr>
          <p:cNvPicPr>
            <a:picLocks noChangeAspect="1"/>
          </p:cNvPicPr>
          <p:nvPr/>
        </p:nvPicPr>
        <p:blipFill>
          <a:blip r:embed="rId2"/>
          <a:stretch>
            <a:fillRect/>
          </a:stretch>
        </p:blipFill>
        <p:spPr>
          <a:xfrm>
            <a:off x="160116" y="3332329"/>
            <a:ext cx="824833" cy="2768798"/>
          </a:xfrm>
          <a:prstGeom prst="rect">
            <a:avLst/>
          </a:prstGeom>
          <a:ln w="12700">
            <a:miter lim="400000"/>
          </a:ln>
        </p:spPr>
      </p:pic>
    </p:spTree>
    <p:extLst>
      <p:ext uri="{BB962C8B-B14F-4D97-AF65-F5344CB8AC3E}">
        <p14:creationId xmlns:p14="http://schemas.microsoft.com/office/powerpoint/2010/main" val="134685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92A0-4385-4AF9-AF7B-F651F82E2238}"/>
              </a:ext>
            </a:extLst>
          </p:cNvPr>
          <p:cNvSpPr>
            <a:spLocks noGrp="1"/>
          </p:cNvSpPr>
          <p:nvPr>
            <p:ph type="title"/>
          </p:nvPr>
        </p:nvSpPr>
        <p:spPr/>
        <p:txBody>
          <a:bodyPr/>
          <a:lstStyle/>
          <a:p>
            <a:r>
              <a:rPr lang="en-GB" dirty="0"/>
              <a:t>ACTIVITY 3</a:t>
            </a:r>
          </a:p>
        </p:txBody>
      </p:sp>
      <p:sp>
        <p:nvSpPr>
          <p:cNvPr id="3" name="Text Placeholder 2">
            <a:extLst>
              <a:ext uri="{FF2B5EF4-FFF2-40B4-BE49-F238E27FC236}">
                <a16:creationId xmlns:a16="http://schemas.microsoft.com/office/drawing/2014/main" id="{527E0143-CC4C-42B4-A02E-1405FE48001D}"/>
              </a:ext>
            </a:extLst>
          </p:cNvPr>
          <p:cNvSpPr>
            <a:spLocks noGrp="1"/>
          </p:cNvSpPr>
          <p:nvPr>
            <p:ph type="body" sz="quarter" idx="10"/>
          </p:nvPr>
        </p:nvSpPr>
        <p:spPr/>
        <p:txBody>
          <a:bodyPr/>
          <a:lstStyle/>
          <a:p>
            <a:r>
              <a:rPr lang="en-GB" dirty="0"/>
              <a:t>SELF-CARE</a:t>
            </a:r>
          </a:p>
        </p:txBody>
      </p:sp>
      <p:sp>
        <p:nvSpPr>
          <p:cNvPr id="4" name="Slide Number Placeholder 3">
            <a:extLst>
              <a:ext uri="{FF2B5EF4-FFF2-40B4-BE49-F238E27FC236}">
                <a16:creationId xmlns:a16="http://schemas.microsoft.com/office/drawing/2014/main" id="{6C36D172-BFE3-4589-BE83-D3F3DE5FC87E}"/>
              </a:ext>
            </a:extLst>
          </p:cNvPr>
          <p:cNvSpPr>
            <a:spLocks noGrp="1"/>
          </p:cNvSpPr>
          <p:nvPr>
            <p:ph type="sldNum" sz="quarter" idx="4"/>
          </p:nvPr>
        </p:nvSpPr>
        <p:spPr/>
        <p:txBody>
          <a:bodyPr/>
          <a:lstStyle/>
          <a:p>
            <a:fld id="{63F7E935-997C-4AB2-AAF8-EEF37886DB40}" type="slidenum">
              <a:rPr lang="en-GB" smtClean="0"/>
              <a:pPr/>
              <a:t>32</a:t>
            </a:fld>
            <a:endParaRPr lang="en-GB"/>
          </a:p>
        </p:txBody>
      </p:sp>
    </p:spTree>
    <p:extLst>
      <p:ext uri="{BB962C8B-B14F-4D97-AF65-F5344CB8AC3E}">
        <p14:creationId xmlns:p14="http://schemas.microsoft.com/office/powerpoint/2010/main" val="307316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6C12-06DC-4782-BAFF-C6A4EC057EDE}"/>
              </a:ext>
            </a:extLst>
          </p:cNvPr>
          <p:cNvSpPr>
            <a:spLocks noGrp="1"/>
          </p:cNvSpPr>
          <p:nvPr>
            <p:ph type="title"/>
          </p:nvPr>
        </p:nvSpPr>
        <p:spPr/>
        <p:txBody>
          <a:bodyPr>
            <a:normAutofit/>
          </a:bodyPr>
          <a:lstStyle/>
          <a:p>
            <a:r>
              <a:rPr lang="en-GB" dirty="0"/>
              <a:t>WHAT IS SELF-CARE?</a:t>
            </a:r>
          </a:p>
        </p:txBody>
      </p:sp>
      <p:sp>
        <p:nvSpPr>
          <p:cNvPr id="3" name="Text Placeholder 2">
            <a:extLst>
              <a:ext uri="{FF2B5EF4-FFF2-40B4-BE49-F238E27FC236}">
                <a16:creationId xmlns:a16="http://schemas.microsoft.com/office/drawing/2014/main" id="{91961C21-E447-45D4-A70E-D25ACD06127B}"/>
              </a:ext>
            </a:extLst>
          </p:cNvPr>
          <p:cNvSpPr>
            <a:spLocks noGrp="1"/>
          </p:cNvSpPr>
          <p:nvPr>
            <p:ph type="body" sz="quarter" idx="10"/>
          </p:nvPr>
        </p:nvSpPr>
        <p:spPr/>
        <p:txBody>
          <a:bodyPr/>
          <a:lstStyle/>
          <a:p>
            <a:r>
              <a:rPr lang="en-GB" dirty="0"/>
              <a:t>Have you heard the phrase ‘self-care’ before? </a:t>
            </a:r>
            <a:br>
              <a:rPr lang="en-GB" dirty="0"/>
            </a:br>
            <a:r>
              <a:rPr lang="en-GB" dirty="0"/>
              <a:t>What do you think it means and why is it important?</a:t>
            </a:r>
          </a:p>
        </p:txBody>
      </p:sp>
      <p:sp>
        <p:nvSpPr>
          <p:cNvPr id="4" name="Slide Number Placeholder 3">
            <a:extLst>
              <a:ext uri="{FF2B5EF4-FFF2-40B4-BE49-F238E27FC236}">
                <a16:creationId xmlns:a16="http://schemas.microsoft.com/office/drawing/2014/main" id="{ED411723-E727-41E4-9141-E6C92E0D1CD8}"/>
              </a:ext>
            </a:extLst>
          </p:cNvPr>
          <p:cNvSpPr>
            <a:spLocks noGrp="1"/>
          </p:cNvSpPr>
          <p:nvPr>
            <p:ph type="sldNum" sz="quarter" idx="4"/>
          </p:nvPr>
        </p:nvSpPr>
        <p:spPr/>
        <p:txBody>
          <a:bodyPr/>
          <a:lstStyle/>
          <a:p>
            <a:fld id="{63F7E935-997C-4AB2-AAF8-EEF37886DB40}" type="slidenum">
              <a:rPr lang="en-GB" smtClean="0"/>
              <a:pPr/>
              <a:t>33</a:t>
            </a:fld>
            <a:endParaRPr lang="en-GB"/>
          </a:p>
        </p:txBody>
      </p:sp>
      <p:sp>
        <p:nvSpPr>
          <p:cNvPr id="7" name="Rectangle 6">
            <a:extLst>
              <a:ext uri="{FF2B5EF4-FFF2-40B4-BE49-F238E27FC236}">
                <a16:creationId xmlns:a16="http://schemas.microsoft.com/office/drawing/2014/main" id="{E2FF8451-29B0-4990-9A33-CBD3D76B1675}"/>
              </a:ext>
            </a:extLst>
          </p:cNvPr>
          <p:cNvSpPr/>
          <p:nvPr/>
        </p:nvSpPr>
        <p:spPr>
          <a:xfrm>
            <a:off x="934277" y="3429000"/>
            <a:ext cx="5678558" cy="1462402"/>
          </a:xfrm>
          <a:prstGeom prst="rect">
            <a:avLst/>
          </a:prstGeom>
          <a:solidFill>
            <a:schemeClr val="tx2"/>
          </a:solidFill>
          <a:ln w="38100" cap="flat">
            <a:solidFill>
              <a:schemeClr val="tx2"/>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88000" tIns="45718" rIns="288000" bIns="45718" numCol="1" spcCol="38100" rtlCol="0" anchor="ctr">
            <a:noAutofit/>
          </a:bodyPr>
          <a:lstStyle/>
          <a:p>
            <a:r>
              <a:rPr lang="en-GB" sz="2000" dirty="0"/>
              <a:t>Self-care means taking the time to look after your own needs and making sure that you are healthy both physically and mentally. </a:t>
            </a:r>
          </a:p>
        </p:txBody>
      </p:sp>
      <p:pic>
        <p:nvPicPr>
          <p:cNvPr id="9" name="Picture 8" descr="A close up of a logo&#10;&#10;Description automatically generated">
            <a:extLst>
              <a:ext uri="{FF2B5EF4-FFF2-40B4-BE49-F238E27FC236}">
                <a16:creationId xmlns:a16="http://schemas.microsoft.com/office/drawing/2014/main" id="{FC39AE71-18D9-AD4E-BCB4-C3B6160DE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4670" y="2748711"/>
            <a:ext cx="1084639" cy="3278681"/>
          </a:xfrm>
          <a:prstGeom prst="rect">
            <a:avLst/>
          </a:prstGeom>
        </p:spPr>
      </p:pic>
    </p:spTree>
    <p:extLst>
      <p:ext uri="{BB962C8B-B14F-4D97-AF65-F5344CB8AC3E}">
        <p14:creationId xmlns:p14="http://schemas.microsoft.com/office/powerpoint/2010/main" val="4517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6C12-06DC-4782-BAFF-C6A4EC057EDE}"/>
              </a:ext>
            </a:extLst>
          </p:cNvPr>
          <p:cNvSpPr>
            <a:spLocks noGrp="1"/>
          </p:cNvSpPr>
          <p:nvPr>
            <p:ph type="title"/>
          </p:nvPr>
        </p:nvSpPr>
        <p:spPr/>
        <p:txBody>
          <a:bodyPr>
            <a:normAutofit/>
          </a:bodyPr>
          <a:lstStyle/>
          <a:p>
            <a:r>
              <a:rPr lang="en-GB" dirty="0"/>
              <a:t>HOW CAN WE PRACTISE SELF-CARE?</a:t>
            </a:r>
          </a:p>
        </p:txBody>
      </p:sp>
      <p:sp>
        <p:nvSpPr>
          <p:cNvPr id="3" name="Text Placeholder 2">
            <a:extLst>
              <a:ext uri="{FF2B5EF4-FFF2-40B4-BE49-F238E27FC236}">
                <a16:creationId xmlns:a16="http://schemas.microsoft.com/office/drawing/2014/main" id="{91961C21-E447-45D4-A70E-D25ACD06127B}"/>
              </a:ext>
            </a:extLst>
          </p:cNvPr>
          <p:cNvSpPr>
            <a:spLocks noGrp="1"/>
          </p:cNvSpPr>
          <p:nvPr>
            <p:ph type="body" sz="quarter" idx="10"/>
          </p:nvPr>
        </p:nvSpPr>
        <p:spPr>
          <a:xfrm>
            <a:off x="457199" y="1605898"/>
            <a:ext cx="8229600" cy="1591957"/>
          </a:xfrm>
        </p:spPr>
        <p:txBody>
          <a:bodyPr>
            <a:normAutofit/>
          </a:bodyPr>
          <a:lstStyle/>
          <a:p>
            <a:r>
              <a:rPr lang="en-GB" dirty="0"/>
              <a:t>There are already people who look after you, like your family or carer. </a:t>
            </a:r>
            <a:br>
              <a:rPr lang="en-GB" dirty="0"/>
            </a:br>
            <a:r>
              <a:rPr lang="en-GB" dirty="0"/>
              <a:t>But what are the things you can do to look after yourself? </a:t>
            </a:r>
          </a:p>
          <a:p>
            <a:endParaRPr lang="en-GB" dirty="0"/>
          </a:p>
          <a:p>
            <a:r>
              <a:rPr lang="en-GB" b="1" dirty="0"/>
              <a:t>Discuss with someone what you could do to show self-care in these areas:</a:t>
            </a:r>
          </a:p>
        </p:txBody>
      </p:sp>
      <p:sp>
        <p:nvSpPr>
          <p:cNvPr id="4" name="Slide Number Placeholder 3">
            <a:extLst>
              <a:ext uri="{FF2B5EF4-FFF2-40B4-BE49-F238E27FC236}">
                <a16:creationId xmlns:a16="http://schemas.microsoft.com/office/drawing/2014/main" id="{ED411723-E727-41E4-9141-E6C92E0D1CD8}"/>
              </a:ext>
            </a:extLst>
          </p:cNvPr>
          <p:cNvSpPr>
            <a:spLocks noGrp="1"/>
          </p:cNvSpPr>
          <p:nvPr>
            <p:ph type="sldNum" sz="quarter" idx="4"/>
          </p:nvPr>
        </p:nvSpPr>
        <p:spPr/>
        <p:txBody>
          <a:bodyPr/>
          <a:lstStyle/>
          <a:p>
            <a:fld id="{63F7E935-997C-4AB2-AAF8-EEF37886DB40}" type="slidenum">
              <a:rPr lang="en-GB" smtClean="0"/>
              <a:pPr/>
              <a:t>34</a:t>
            </a:fld>
            <a:endParaRPr lang="en-GB"/>
          </a:p>
        </p:txBody>
      </p:sp>
      <p:grpSp>
        <p:nvGrpSpPr>
          <p:cNvPr id="30" name="Group 29">
            <a:extLst>
              <a:ext uri="{FF2B5EF4-FFF2-40B4-BE49-F238E27FC236}">
                <a16:creationId xmlns:a16="http://schemas.microsoft.com/office/drawing/2014/main" id="{C69D99FA-7870-4441-B94B-6F0182D92981}"/>
              </a:ext>
            </a:extLst>
          </p:cNvPr>
          <p:cNvGrpSpPr/>
          <p:nvPr/>
        </p:nvGrpSpPr>
        <p:grpSpPr>
          <a:xfrm>
            <a:off x="521453" y="3272101"/>
            <a:ext cx="8101092" cy="2478258"/>
            <a:chOff x="674964" y="3257050"/>
            <a:chExt cx="8101092" cy="2478258"/>
          </a:xfrm>
        </p:grpSpPr>
        <p:sp>
          <p:nvSpPr>
            <p:cNvPr id="31" name="KIND">
              <a:extLst>
                <a:ext uri="{FF2B5EF4-FFF2-40B4-BE49-F238E27FC236}">
                  <a16:creationId xmlns:a16="http://schemas.microsoft.com/office/drawing/2014/main" id="{2749ECA1-409F-45C6-A8A6-CE839AF932BC}"/>
                </a:ext>
              </a:extLst>
            </p:cNvPr>
            <p:cNvSpPr txBox="1"/>
            <p:nvPr/>
          </p:nvSpPr>
          <p:spPr>
            <a:xfrm>
              <a:off x="6183041" y="3483659"/>
              <a:ext cx="2593015"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841CF5"/>
                  </a:solidFill>
                  <a:latin typeface="Galano Grotesque SemiBold"/>
                  <a:ea typeface="Galano Grotesque SemiBold"/>
                  <a:cs typeface="Galano Grotesque SemiBold"/>
                  <a:sym typeface="Galano Grotesque SemiBold"/>
                </a:defRPr>
              </a:lvl1pPr>
            </a:lstStyle>
            <a:p>
              <a:r>
                <a:rPr lang="en-GB" b="1" dirty="0">
                  <a:solidFill>
                    <a:schemeClr val="accent3"/>
                  </a:solidFill>
                  <a:latin typeface="+mn-lt"/>
                </a:rPr>
                <a:t>RELAXATION</a:t>
              </a:r>
              <a:endParaRPr b="1" dirty="0">
                <a:solidFill>
                  <a:schemeClr val="accent3"/>
                </a:solidFill>
                <a:latin typeface="+mn-lt"/>
              </a:endParaRPr>
            </a:p>
          </p:txBody>
        </p:sp>
        <p:sp>
          <p:nvSpPr>
            <p:cNvPr id="32" name="HEAR">
              <a:extLst>
                <a:ext uri="{FF2B5EF4-FFF2-40B4-BE49-F238E27FC236}">
                  <a16:creationId xmlns:a16="http://schemas.microsoft.com/office/drawing/2014/main" id="{0443A654-1627-4DEC-86BC-CEF141178004}"/>
                </a:ext>
              </a:extLst>
            </p:cNvPr>
            <p:cNvSpPr txBox="1"/>
            <p:nvPr/>
          </p:nvSpPr>
          <p:spPr>
            <a:xfrm>
              <a:off x="674964" y="3257050"/>
              <a:ext cx="2036772" cy="1015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F8D147"/>
                  </a:solidFill>
                  <a:latin typeface="Galano Grotesque SemiBold"/>
                  <a:ea typeface="Galano Grotesque SemiBold"/>
                  <a:cs typeface="Galano Grotesque SemiBold"/>
                  <a:sym typeface="Galano Grotesque SemiBold"/>
                </a:defRPr>
              </a:lvl1pPr>
            </a:lstStyle>
            <a:p>
              <a:r>
                <a:rPr lang="en-GB" b="1" dirty="0">
                  <a:solidFill>
                    <a:schemeClr val="accent4"/>
                  </a:solidFill>
                  <a:latin typeface="+mn-lt"/>
                </a:rPr>
                <a:t>PHYSICAL</a:t>
              </a:r>
              <a:br>
                <a:rPr lang="en-GB" b="1" dirty="0">
                  <a:solidFill>
                    <a:schemeClr val="accent4"/>
                  </a:solidFill>
                  <a:latin typeface="+mn-lt"/>
                </a:rPr>
              </a:br>
              <a:r>
                <a:rPr lang="en-GB" b="1" dirty="0">
                  <a:solidFill>
                    <a:schemeClr val="accent4"/>
                  </a:solidFill>
                  <a:latin typeface="+mn-lt"/>
                </a:rPr>
                <a:t>HEALTH</a:t>
              </a:r>
              <a:endParaRPr b="1" dirty="0">
                <a:solidFill>
                  <a:schemeClr val="accent4"/>
                </a:solidFill>
                <a:latin typeface="+mn-lt"/>
              </a:endParaRPr>
            </a:p>
          </p:txBody>
        </p:sp>
        <p:sp>
          <p:nvSpPr>
            <p:cNvPr id="33" name="UNDERSTAND">
              <a:extLst>
                <a:ext uri="{FF2B5EF4-FFF2-40B4-BE49-F238E27FC236}">
                  <a16:creationId xmlns:a16="http://schemas.microsoft.com/office/drawing/2014/main" id="{F8171073-E7A1-4226-81F8-4D51AF173FD1}"/>
                </a:ext>
              </a:extLst>
            </p:cNvPr>
            <p:cNvSpPr txBox="1"/>
            <p:nvPr/>
          </p:nvSpPr>
          <p:spPr>
            <a:xfrm>
              <a:off x="3714246" y="4719649"/>
              <a:ext cx="1695332" cy="1015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EC64E5"/>
                  </a:solidFill>
                  <a:latin typeface="Galano Grotesque SemiBold"/>
                  <a:ea typeface="Galano Grotesque SemiBold"/>
                  <a:cs typeface="Galano Grotesque SemiBold"/>
                  <a:sym typeface="Galano Grotesque SemiBold"/>
                </a:defRPr>
              </a:lvl1pPr>
            </a:lstStyle>
            <a:p>
              <a:r>
                <a:rPr lang="en-GB" b="1" dirty="0">
                  <a:solidFill>
                    <a:schemeClr val="accent6"/>
                  </a:solidFill>
                  <a:latin typeface="+mn-lt"/>
                </a:rPr>
                <a:t>MENTAL</a:t>
              </a:r>
              <a:br>
                <a:rPr lang="en-GB" b="1" dirty="0">
                  <a:solidFill>
                    <a:schemeClr val="accent6"/>
                  </a:solidFill>
                  <a:latin typeface="+mn-lt"/>
                </a:rPr>
              </a:br>
              <a:r>
                <a:rPr lang="en-GB" b="1" dirty="0">
                  <a:solidFill>
                    <a:schemeClr val="accent6"/>
                  </a:solidFill>
                  <a:latin typeface="+mn-lt"/>
                </a:rPr>
                <a:t>HEALTH</a:t>
              </a:r>
              <a:endParaRPr b="1" dirty="0">
                <a:solidFill>
                  <a:schemeClr val="accent6"/>
                </a:solidFill>
                <a:latin typeface="+mn-lt"/>
              </a:endParaRPr>
            </a:p>
          </p:txBody>
        </p:sp>
        <p:sp>
          <p:nvSpPr>
            <p:cNvPr id="34" name="SPEAK">
              <a:extLst>
                <a:ext uri="{FF2B5EF4-FFF2-40B4-BE49-F238E27FC236}">
                  <a16:creationId xmlns:a16="http://schemas.microsoft.com/office/drawing/2014/main" id="{5451091F-3222-454A-8907-4CE998B8E54E}"/>
                </a:ext>
              </a:extLst>
            </p:cNvPr>
            <p:cNvSpPr txBox="1"/>
            <p:nvPr/>
          </p:nvSpPr>
          <p:spPr>
            <a:xfrm>
              <a:off x="6610243" y="4719648"/>
              <a:ext cx="1738612" cy="1015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1329B4"/>
                  </a:solidFill>
                  <a:latin typeface="Galano Grotesque SemiBold"/>
                  <a:ea typeface="Galano Grotesque SemiBold"/>
                  <a:cs typeface="Galano Grotesque SemiBold"/>
                  <a:sym typeface="Galano Grotesque SemiBold"/>
                </a:defRPr>
              </a:lvl1pPr>
            </a:lstStyle>
            <a:p>
              <a:r>
                <a:rPr lang="en-GB" b="1" dirty="0">
                  <a:solidFill>
                    <a:schemeClr val="tx2"/>
                  </a:solidFill>
                  <a:latin typeface="+mn-lt"/>
                </a:rPr>
                <a:t>SCHOOL</a:t>
              </a:r>
              <a:br>
                <a:rPr lang="en-GB" b="1" dirty="0">
                  <a:solidFill>
                    <a:schemeClr val="tx2"/>
                  </a:solidFill>
                  <a:latin typeface="+mn-lt"/>
                </a:rPr>
              </a:br>
              <a:r>
                <a:rPr lang="en-GB" b="1" dirty="0">
                  <a:solidFill>
                    <a:schemeClr val="tx2"/>
                  </a:solidFill>
                  <a:latin typeface="+mn-lt"/>
                </a:rPr>
                <a:t>WORK</a:t>
              </a:r>
              <a:endParaRPr b="1" dirty="0">
                <a:solidFill>
                  <a:schemeClr val="tx2"/>
                </a:solidFill>
                <a:latin typeface="+mn-lt"/>
              </a:endParaRPr>
            </a:p>
          </p:txBody>
        </p:sp>
        <p:sp>
          <p:nvSpPr>
            <p:cNvPr id="35" name="RESPECT">
              <a:extLst>
                <a:ext uri="{FF2B5EF4-FFF2-40B4-BE49-F238E27FC236}">
                  <a16:creationId xmlns:a16="http://schemas.microsoft.com/office/drawing/2014/main" id="{C398CFD2-98EC-412D-9F5B-213175A2F0A5}"/>
                </a:ext>
              </a:extLst>
            </p:cNvPr>
            <p:cNvSpPr txBox="1"/>
            <p:nvPr/>
          </p:nvSpPr>
          <p:spPr>
            <a:xfrm>
              <a:off x="4077326" y="3483659"/>
              <a:ext cx="969172" cy="5539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ED6C2D"/>
                  </a:solidFill>
                  <a:latin typeface="Galano Grotesque SemiBold"/>
                  <a:ea typeface="Galano Grotesque SemiBold"/>
                  <a:cs typeface="Galano Grotesque SemiBold"/>
                  <a:sym typeface="Galano Grotesque SemiBold"/>
                </a:defRPr>
              </a:lvl1pPr>
            </a:lstStyle>
            <a:p>
              <a:r>
                <a:rPr lang="en-GB" b="1" dirty="0">
                  <a:solidFill>
                    <a:schemeClr val="accent5"/>
                  </a:solidFill>
                  <a:latin typeface="+mn-lt"/>
                </a:rPr>
                <a:t>DIET</a:t>
              </a:r>
              <a:endParaRPr b="1" dirty="0">
                <a:solidFill>
                  <a:schemeClr val="accent5"/>
                </a:solidFill>
                <a:latin typeface="+mn-lt"/>
              </a:endParaRPr>
            </a:p>
          </p:txBody>
        </p:sp>
        <p:sp>
          <p:nvSpPr>
            <p:cNvPr id="36" name="LISTEN">
              <a:extLst>
                <a:ext uri="{FF2B5EF4-FFF2-40B4-BE49-F238E27FC236}">
                  <a16:creationId xmlns:a16="http://schemas.microsoft.com/office/drawing/2014/main" id="{B34FB5F9-3152-4108-A322-4388D2DE353F}"/>
                </a:ext>
              </a:extLst>
            </p:cNvPr>
            <p:cNvSpPr txBox="1"/>
            <p:nvPr/>
          </p:nvSpPr>
          <p:spPr>
            <a:xfrm>
              <a:off x="856104" y="4719649"/>
              <a:ext cx="1674492" cy="1015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6DDDE3"/>
                  </a:solidFill>
                  <a:latin typeface="Galano Grotesque SemiBold"/>
                  <a:ea typeface="Galano Grotesque SemiBold"/>
                  <a:cs typeface="Galano Grotesque SemiBold"/>
                  <a:sym typeface="Galano Grotesque SemiBold"/>
                </a:defRPr>
              </a:lvl1pPr>
            </a:lstStyle>
            <a:p>
              <a:r>
                <a:rPr lang="en-GB" b="1" dirty="0">
                  <a:solidFill>
                    <a:schemeClr val="accent1"/>
                  </a:solidFill>
                  <a:latin typeface="+mn-lt"/>
                </a:rPr>
                <a:t>SELF-</a:t>
              </a:r>
            </a:p>
            <a:p>
              <a:r>
                <a:rPr lang="en-GB" b="1" dirty="0">
                  <a:solidFill>
                    <a:schemeClr val="accent1"/>
                  </a:solidFill>
                  <a:latin typeface="+mn-lt"/>
                </a:rPr>
                <a:t>ESTEEM</a:t>
              </a:r>
              <a:endParaRPr b="1" dirty="0">
                <a:solidFill>
                  <a:schemeClr val="accent1"/>
                </a:solidFill>
                <a:latin typeface="+mn-lt"/>
              </a:endParaRPr>
            </a:p>
          </p:txBody>
        </p:sp>
      </p:grpSp>
    </p:spTree>
    <p:extLst>
      <p:ext uri="{BB962C8B-B14F-4D97-AF65-F5344CB8AC3E}">
        <p14:creationId xmlns:p14="http://schemas.microsoft.com/office/powerpoint/2010/main" val="367641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6C12-06DC-4782-BAFF-C6A4EC057EDE}"/>
              </a:ext>
            </a:extLst>
          </p:cNvPr>
          <p:cNvSpPr>
            <a:spLocks noGrp="1"/>
          </p:cNvSpPr>
          <p:nvPr>
            <p:ph type="title"/>
          </p:nvPr>
        </p:nvSpPr>
        <p:spPr/>
        <p:txBody>
          <a:bodyPr>
            <a:normAutofit/>
          </a:bodyPr>
          <a:lstStyle/>
          <a:p>
            <a:r>
              <a:rPr lang="en-GB" dirty="0"/>
              <a:t>WHAT MAKES YOU FEEL GOOD?</a:t>
            </a:r>
          </a:p>
        </p:txBody>
      </p:sp>
      <p:sp>
        <p:nvSpPr>
          <p:cNvPr id="3" name="Text Placeholder 2">
            <a:extLst>
              <a:ext uri="{FF2B5EF4-FFF2-40B4-BE49-F238E27FC236}">
                <a16:creationId xmlns:a16="http://schemas.microsoft.com/office/drawing/2014/main" id="{91961C21-E447-45D4-A70E-D25ACD06127B}"/>
              </a:ext>
            </a:extLst>
          </p:cNvPr>
          <p:cNvSpPr>
            <a:spLocks noGrp="1"/>
          </p:cNvSpPr>
          <p:nvPr>
            <p:ph type="body" sz="quarter" idx="10"/>
          </p:nvPr>
        </p:nvSpPr>
        <p:spPr>
          <a:xfrm>
            <a:off x="457199" y="1605898"/>
            <a:ext cx="8229600" cy="1940190"/>
          </a:xfrm>
        </p:spPr>
        <p:txBody>
          <a:bodyPr>
            <a:normAutofit/>
          </a:bodyPr>
          <a:lstStyle/>
          <a:p>
            <a:pPr>
              <a:spcBef>
                <a:spcPts val="0"/>
              </a:spcBef>
              <a:spcAft>
                <a:spcPts val="1200"/>
              </a:spcAft>
            </a:pPr>
            <a:r>
              <a:rPr lang="en-GB" dirty="0"/>
              <a:t>One thing that can help to improve our overall wellbeing is to find </a:t>
            </a:r>
            <a:br>
              <a:rPr lang="en-GB" dirty="0"/>
            </a:br>
            <a:r>
              <a:rPr lang="en-GB" dirty="0"/>
              <a:t>something that we are passionate about and love to do.</a:t>
            </a:r>
          </a:p>
          <a:p>
            <a:pPr>
              <a:spcBef>
                <a:spcPts val="0"/>
              </a:spcBef>
              <a:spcAft>
                <a:spcPts val="1200"/>
              </a:spcAft>
            </a:pPr>
            <a:r>
              <a:rPr lang="en-GB" dirty="0"/>
              <a:t>It could be sport, music, acting, or any other kind of activity.</a:t>
            </a:r>
          </a:p>
          <a:p>
            <a:pPr>
              <a:spcBef>
                <a:spcPts val="0"/>
              </a:spcBef>
              <a:spcAft>
                <a:spcPts val="1200"/>
              </a:spcAft>
            </a:pPr>
            <a:r>
              <a:rPr lang="en-GB" dirty="0"/>
              <a:t>What is the thing that you most enjoy doing? Mime the activity </a:t>
            </a:r>
            <a:br>
              <a:rPr lang="en-GB" dirty="0"/>
            </a:br>
            <a:r>
              <a:rPr lang="en-GB" dirty="0"/>
              <a:t>to another person and see if they can guess what it is.</a:t>
            </a:r>
          </a:p>
        </p:txBody>
      </p:sp>
      <p:sp>
        <p:nvSpPr>
          <p:cNvPr id="4" name="Slide Number Placeholder 3">
            <a:extLst>
              <a:ext uri="{FF2B5EF4-FFF2-40B4-BE49-F238E27FC236}">
                <a16:creationId xmlns:a16="http://schemas.microsoft.com/office/drawing/2014/main" id="{ED411723-E727-41E4-9141-E6C92E0D1CD8}"/>
              </a:ext>
            </a:extLst>
          </p:cNvPr>
          <p:cNvSpPr>
            <a:spLocks noGrp="1"/>
          </p:cNvSpPr>
          <p:nvPr>
            <p:ph type="sldNum" sz="quarter" idx="4"/>
          </p:nvPr>
        </p:nvSpPr>
        <p:spPr/>
        <p:txBody>
          <a:bodyPr/>
          <a:lstStyle/>
          <a:p>
            <a:fld id="{63F7E935-997C-4AB2-AAF8-EEF37886DB40}" type="slidenum">
              <a:rPr lang="en-GB" smtClean="0"/>
              <a:pPr/>
              <a:t>35</a:t>
            </a:fld>
            <a:endParaRPr lang="en-GB"/>
          </a:p>
        </p:txBody>
      </p:sp>
      <p:pic>
        <p:nvPicPr>
          <p:cNvPr id="11" name="Picture 10">
            <a:extLst>
              <a:ext uri="{FF2B5EF4-FFF2-40B4-BE49-F238E27FC236}">
                <a16:creationId xmlns:a16="http://schemas.microsoft.com/office/drawing/2014/main" id="{2A21D6AC-9816-4E41-89B3-15727673A344}"/>
              </a:ext>
            </a:extLst>
          </p:cNvPr>
          <p:cNvPicPr>
            <a:picLocks noChangeAspect="1"/>
          </p:cNvPicPr>
          <p:nvPr/>
        </p:nvPicPr>
        <p:blipFill>
          <a:blip r:embed="rId2"/>
          <a:stretch>
            <a:fillRect/>
          </a:stretch>
        </p:blipFill>
        <p:spPr>
          <a:xfrm>
            <a:off x="520698" y="3429000"/>
            <a:ext cx="8229601" cy="2683444"/>
          </a:xfrm>
          <a:prstGeom prst="rect">
            <a:avLst/>
          </a:prstGeom>
        </p:spPr>
      </p:pic>
    </p:spTree>
    <p:extLst>
      <p:ext uri="{BB962C8B-B14F-4D97-AF65-F5344CB8AC3E}">
        <p14:creationId xmlns:p14="http://schemas.microsoft.com/office/powerpoint/2010/main" val="362439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omputer&#10;&#10;Description automatically generated">
            <a:extLst>
              <a:ext uri="{FF2B5EF4-FFF2-40B4-BE49-F238E27FC236}">
                <a16:creationId xmlns:a16="http://schemas.microsoft.com/office/drawing/2014/main" id="{51F0CA1A-B662-FD46-BDA6-BA37B6E99761}"/>
              </a:ext>
            </a:extLst>
          </p:cNvPr>
          <p:cNvPicPr>
            <a:picLocks noChangeAspect="1"/>
          </p:cNvPicPr>
          <p:nvPr/>
        </p:nvPicPr>
        <p:blipFill rotWithShape="1">
          <a:blip r:embed="rId3">
            <a:extLst>
              <a:ext uri="{28A0092B-C50C-407E-A947-70E740481C1C}">
                <a14:useLocalDpi xmlns:a14="http://schemas.microsoft.com/office/drawing/2010/main" val="0"/>
              </a:ext>
            </a:extLst>
          </a:blip>
          <a:srcRect l="1990" r="2773"/>
          <a:stretch/>
        </p:blipFill>
        <p:spPr>
          <a:xfrm>
            <a:off x="2407372" y="3490679"/>
            <a:ext cx="4299173" cy="2539230"/>
          </a:xfrm>
          <a:prstGeom prst="rect">
            <a:avLst/>
          </a:prstGeom>
        </p:spPr>
      </p:pic>
      <p:pic>
        <p:nvPicPr>
          <p:cNvPr id="9" name="Picture 2" descr="The World's Leading Mobile 3D Design App for iPad | Shapr3D">
            <a:hlinkClick r:id="rId4"/>
            <a:extLst>
              <a:ext uri="{FF2B5EF4-FFF2-40B4-BE49-F238E27FC236}">
                <a16:creationId xmlns:a16="http://schemas.microsoft.com/office/drawing/2014/main" id="{3A3E88D6-18D9-456B-A466-442C8CF840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6506" y="3391250"/>
            <a:ext cx="4910988" cy="2738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667CC54-158B-4062-BC44-7FDC19149976}"/>
              </a:ext>
            </a:extLst>
          </p:cNvPr>
          <p:cNvSpPr>
            <a:spLocks noGrp="1"/>
          </p:cNvSpPr>
          <p:nvPr>
            <p:ph type="title"/>
          </p:nvPr>
        </p:nvSpPr>
        <p:spPr/>
        <p:txBody>
          <a:bodyPr>
            <a:normAutofit/>
          </a:bodyPr>
          <a:lstStyle/>
          <a:p>
            <a:r>
              <a:rPr lang="en-GB" dirty="0"/>
              <a:t>DEVELOPING YOUR PASSION</a:t>
            </a:r>
          </a:p>
        </p:txBody>
      </p:sp>
      <p:sp>
        <p:nvSpPr>
          <p:cNvPr id="3" name="Text Placeholder 2">
            <a:extLst>
              <a:ext uri="{FF2B5EF4-FFF2-40B4-BE49-F238E27FC236}">
                <a16:creationId xmlns:a16="http://schemas.microsoft.com/office/drawing/2014/main" id="{27ED3C58-6385-48B2-97A8-9CC26E53A62F}"/>
              </a:ext>
            </a:extLst>
          </p:cNvPr>
          <p:cNvSpPr>
            <a:spLocks noGrp="1"/>
          </p:cNvSpPr>
          <p:nvPr>
            <p:ph type="body" sz="quarter" idx="10"/>
          </p:nvPr>
        </p:nvSpPr>
        <p:spPr>
          <a:xfrm>
            <a:off x="540024" y="1513044"/>
            <a:ext cx="8063949" cy="1643095"/>
          </a:xfrm>
        </p:spPr>
        <p:txBody>
          <a:bodyPr>
            <a:normAutofit/>
          </a:bodyPr>
          <a:lstStyle/>
          <a:p>
            <a:r>
              <a:rPr lang="en-GB" dirty="0"/>
              <a:t>By regularly pursuing your passion, you will be developing a skill and showing that you can be disciplined. </a:t>
            </a:r>
          </a:p>
          <a:p>
            <a:r>
              <a:rPr lang="en-GB" dirty="0"/>
              <a:t>Not only will this help you build confidence, but you can also use it as evidence to show employers that you’re committed and resilient.</a:t>
            </a:r>
          </a:p>
          <a:p>
            <a:r>
              <a:rPr lang="en-GB" dirty="0">
                <a:latin typeface="+mn-lt"/>
              </a:rPr>
              <a:t>Watch the </a:t>
            </a:r>
            <a:r>
              <a:rPr lang="en-GB" b="1" dirty="0">
                <a:latin typeface="+mn-lt"/>
              </a:rPr>
              <a:t>Fixed Vs Growth Mindset Video </a:t>
            </a:r>
            <a:r>
              <a:rPr lang="en-GB" dirty="0">
                <a:latin typeface="+mn-lt"/>
              </a:rPr>
              <a:t>to learn more.</a:t>
            </a:r>
          </a:p>
          <a:p>
            <a:endParaRPr lang="en-GB" dirty="0"/>
          </a:p>
        </p:txBody>
      </p:sp>
      <p:sp>
        <p:nvSpPr>
          <p:cNvPr id="4" name="Slide Number Placeholder 3">
            <a:extLst>
              <a:ext uri="{FF2B5EF4-FFF2-40B4-BE49-F238E27FC236}">
                <a16:creationId xmlns:a16="http://schemas.microsoft.com/office/drawing/2014/main" id="{00019FA8-EACC-4D33-92AF-E7827D077138}"/>
              </a:ext>
            </a:extLst>
          </p:cNvPr>
          <p:cNvSpPr>
            <a:spLocks noGrp="1"/>
          </p:cNvSpPr>
          <p:nvPr>
            <p:ph type="sldNum" sz="quarter" idx="4"/>
          </p:nvPr>
        </p:nvSpPr>
        <p:spPr/>
        <p:txBody>
          <a:bodyPr/>
          <a:lstStyle/>
          <a:p>
            <a:fld id="{63F7E935-997C-4AB2-AAF8-EEF37886DB40}" type="slidenum">
              <a:rPr lang="en-GB" smtClean="0"/>
              <a:pPr/>
              <a:t>36</a:t>
            </a:fld>
            <a:endParaRPr lang="en-GB"/>
          </a:p>
        </p:txBody>
      </p:sp>
      <p:pic>
        <p:nvPicPr>
          <p:cNvPr id="8" name="Picture 7">
            <a:hlinkClick r:id="rId4"/>
            <a:extLst>
              <a:ext uri="{FF2B5EF4-FFF2-40B4-BE49-F238E27FC236}">
                <a16:creationId xmlns:a16="http://schemas.microsoft.com/office/drawing/2014/main" id="{1D6BEB4B-CD65-C541-A445-E5F09FBF05F9}"/>
              </a:ext>
            </a:extLst>
          </p:cNvPr>
          <p:cNvPicPr>
            <a:picLocks noChangeAspect="1"/>
          </p:cNvPicPr>
          <p:nvPr/>
        </p:nvPicPr>
        <p:blipFill>
          <a:blip r:embed="rId6">
            <a:alphaModFix/>
            <a:extLst>
              <a:ext uri="{28A0092B-C50C-407E-A947-70E740481C1C}">
                <a14:useLocalDpi xmlns:a14="http://schemas.microsoft.com/office/drawing/2010/main"/>
              </a:ext>
            </a:extLst>
          </a:blip>
          <a:stretch>
            <a:fillRect/>
          </a:stretch>
        </p:blipFill>
        <p:spPr>
          <a:xfrm>
            <a:off x="3567289" y="4090488"/>
            <a:ext cx="2009418" cy="1339612"/>
          </a:xfrm>
          <a:prstGeom prst="rect">
            <a:avLst/>
          </a:prstGeom>
          <a:noFill/>
          <a:ln>
            <a:noFill/>
          </a:ln>
        </p:spPr>
      </p:pic>
    </p:spTree>
    <p:extLst>
      <p:ext uri="{BB962C8B-B14F-4D97-AF65-F5344CB8AC3E}">
        <p14:creationId xmlns:p14="http://schemas.microsoft.com/office/powerpoint/2010/main" val="137368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E6182-34B8-4EA2-9B07-E9530472EDD9}"/>
              </a:ext>
            </a:extLst>
          </p:cNvPr>
          <p:cNvSpPr>
            <a:spLocks noGrp="1"/>
          </p:cNvSpPr>
          <p:nvPr>
            <p:ph type="title"/>
          </p:nvPr>
        </p:nvSpPr>
        <p:spPr/>
        <p:txBody>
          <a:bodyPr>
            <a:normAutofit/>
          </a:bodyPr>
          <a:lstStyle/>
          <a:p>
            <a:r>
              <a:rPr lang="en-GB" dirty="0"/>
              <a:t>MY PASSION</a:t>
            </a:r>
          </a:p>
        </p:txBody>
      </p:sp>
      <p:sp>
        <p:nvSpPr>
          <p:cNvPr id="4" name="Slide Number Placeholder 3">
            <a:extLst>
              <a:ext uri="{FF2B5EF4-FFF2-40B4-BE49-F238E27FC236}">
                <a16:creationId xmlns:a16="http://schemas.microsoft.com/office/drawing/2014/main" id="{14D2DED7-7FE0-48E6-83B4-65DE51E95086}"/>
              </a:ext>
            </a:extLst>
          </p:cNvPr>
          <p:cNvSpPr>
            <a:spLocks noGrp="1"/>
          </p:cNvSpPr>
          <p:nvPr>
            <p:ph type="sldNum" sz="quarter" idx="4"/>
          </p:nvPr>
        </p:nvSpPr>
        <p:spPr/>
        <p:txBody>
          <a:bodyPr/>
          <a:lstStyle/>
          <a:p>
            <a:fld id="{63F7E935-997C-4AB2-AAF8-EEF37886DB40}" type="slidenum">
              <a:rPr lang="en-GB" smtClean="0"/>
              <a:pPr/>
              <a:t>37</a:t>
            </a:fld>
            <a:endParaRPr lang="en-GB"/>
          </a:p>
        </p:txBody>
      </p:sp>
      <p:sp>
        <p:nvSpPr>
          <p:cNvPr id="7" name="Rectangle 6">
            <a:extLst>
              <a:ext uri="{FF2B5EF4-FFF2-40B4-BE49-F238E27FC236}">
                <a16:creationId xmlns:a16="http://schemas.microsoft.com/office/drawing/2014/main" id="{C321884B-B913-40FA-B659-83F935090455}"/>
              </a:ext>
            </a:extLst>
          </p:cNvPr>
          <p:cNvSpPr/>
          <p:nvPr/>
        </p:nvSpPr>
        <p:spPr>
          <a:xfrm>
            <a:off x="647700" y="2134780"/>
            <a:ext cx="4318001" cy="1389591"/>
          </a:xfrm>
          <a:prstGeom prst="rect">
            <a:avLst/>
          </a:prstGeom>
          <a:noFill/>
          <a:ln w="381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180000" bIns="45718" numCol="1" spcCol="38100" rtlCol="0" anchor="ctr">
            <a:noAutofit/>
          </a:bodyPr>
          <a:lstStyle/>
          <a:p>
            <a:pPr marL="0" marR="0" indent="0" algn="l" defTabSz="457200" rtl="0" fontAlgn="auto" latinLnBrk="0" hangingPunct="0">
              <a:lnSpc>
                <a:spcPct val="100000"/>
              </a:lnSpc>
              <a:spcBef>
                <a:spcPts val="0"/>
              </a:spcBef>
              <a:spcAft>
                <a:spcPts val="1200"/>
              </a:spcAft>
              <a:buClrTx/>
              <a:buSzTx/>
              <a:buFontTx/>
              <a:buNone/>
              <a:tabLst/>
            </a:pPr>
            <a:r>
              <a:rPr kumimoji="0" lang="en-GB" sz="1800" b="0" i="0" u="none" strike="noStrike" cap="none" spc="0" normalizeH="0" baseline="0" dirty="0">
                <a:ln>
                  <a:noFill/>
                </a:ln>
                <a:solidFill>
                  <a:srgbClr val="000000"/>
                </a:solidFill>
                <a:effectLst/>
                <a:uFillTx/>
                <a:latin typeface="+mj-lt"/>
                <a:ea typeface="+mj-ea"/>
                <a:cs typeface="+mj-cs"/>
                <a:sym typeface="Helvetica"/>
              </a:rPr>
              <a:t>Use the </a:t>
            </a:r>
            <a:r>
              <a:rPr kumimoji="0" lang="en-GB" sz="1800" b="1" i="0" u="none" strike="noStrike" cap="none" spc="0" normalizeH="0" baseline="0" dirty="0">
                <a:ln>
                  <a:noFill/>
                </a:ln>
                <a:solidFill>
                  <a:srgbClr val="000000"/>
                </a:solidFill>
                <a:effectLst/>
                <a:uFillTx/>
                <a:latin typeface="+mj-lt"/>
                <a:ea typeface="+mj-ea"/>
                <a:cs typeface="+mj-cs"/>
                <a:sym typeface="Helvetica"/>
              </a:rPr>
              <a:t>My Passion Activity Sheet </a:t>
            </a:r>
            <a:r>
              <a:rPr kumimoji="0" lang="en-GB" sz="1800" b="0" i="0" u="none" strike="noStrike" cap="none" spc="0" normalizeH="0" baseline="0" dirty="0">
                <a:ln>
                  <a:noFill/>
                </a:ln>
                <a:solidFill>
                  <a:srgbClr val="000000"/>
                </a:solidFill>
                <a:effectLst/>
                <a:uFillTx/>
                <a:latin typeface="+mj-lt"/>
                <a:ea typeface="+mj-ea"/>
                <a:cs typeface="+mj-cs"/>
                <a:sym typeface="Helvetica"/>
              </a:rPr>
              <a:t>provided to help you create some personal goals in areas you are passionate about.</a:t>
            </a:r>
          </a:p>
        </p:txBody>
      </p:sp>
      <p:grpSp>
        <p:nvGrpSpPr>
          <p:cNvPr id="9" name="Group 8">
            <a:extLst>
              <a:ext uri="{FF2B5EF4-FFF2-40B4-BE49-F238E27FC236}">
                <a16:creationId xmlns:a16="http://schemas.microsoft.com/office/drawing/2014/main" id="{85B4BEAC-26D0-40BD-9813-EDF525D39DCC}"/>
              </a:ext>
            </a:extLst>
          </p:cNvPr>
          <p:cNvGrpSpPr/>
          <p:nvPr/>
        </p:nvGrpSpPr>
        <p:grpSpPr>
          <a:xfrm>
            <a:off x="803336" y="3578714"/>
            <a:ext cx="3120502" cy="2596659"/>
            <a:chOff x="5047812" y="4493733"/>
            <a:chExt cx="2514125" cy="2144487"/>
          </a:xfrm>
        </p:grpSpPr>
        <p:grpSp>
          <p:nvGrpSpPr>
            <p:cNvPr id="10" name="Group 9">
              <a:extLst>
                <a:ext uri="{FF2B5EF4-FFF2-40B4-BE49-F238E27FC236}">
                  <a16:creationId xmlns:a16="http://schemas.microsoft.com/office/drawing/2014/main" id="{859894E8-5063-4327-846B-414D6DEBD930}"/>
                </a:ext>
              </a:extLst>
            </p:cNvPr>
            <p:cNvGrpSpPr/>
            <p:nvPr/>
          </p:nvGrpSpPr>
          <p:grpSpPr>
            <a:xfrm>
              <a:off x="5047812" y="4493733"/>
              <a:ext cx="2514125" cy="2144487"/>
              <a:chOff x="5266472" y="4264660"/>
              <a:chExt cx="2514125" cy="2144487"/>
            </a:xfrm>
          </p:grpSpPr>
          <p:sp>
            <p:nvSpPr>
              <p:cNvPr id="12" name="Rectangle: Rounded Corners 11">
                <a:extLst>
                  <a:ext uri="{FF2B5EF4-FFF2-40B4-BE49-F238E27FC236}">
                    <a16:creationId xmlns:a16="http://schemas.microsoft.com/office/drawing/2014/main" id="{E87D8034-42AE-4A11-AD8D-AE8431A92744}"/>
                  </a:ext>
                </a:extLst>
              </p:cNvPr>
              <p:cNvSpPr/>
              <p:nvPr/>
            </p:nvSpPr>
            <p:spPr>
              <a:xfrm>
                <a:off x="5415366" y="4264660"/>
                <a:ext cx="1922694" cy="1328420"/>
              </a:xfrm>
              <a:prstGeom prst="roundRect">
                <a:avLst>
                  <a:gd name="adj" fmla="val 3487"/>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a:ln>
                    <a:noFill/>
                  </a:ln>
                  <a:solidFill>
                    <a:srgbClr val="FFFFFF"/>
                  </a:solidFill>
                  <a:effectLst/>
                  <a:uFillTx/>
                  <a:latin typeface="+mj-lt"/>
                  <a:ea typeface="+mj-ea"/>
                  <a:cs typeface="+mj-cs"/>
                  <a:sym typeface="Helvetica"/>
                </a:endParaRPr>
              </a:p>
            </p:txBody>
          </p:sp>
          <p:pic>
            <p:nvPicPr>
              <p:cNvPr id="13" name="Graphic 12" descr="Speech">
                <a:extLst>
                  <a:ext uri="{FF2B5EF4-FFF2-40B4-BE49-F238E27FC236}">
                    <a16:creationId xmlns:a16="http://schemas.microsoft.com/office/drawing/2014/main" id="{4E2D0780-3E7C-4CE0-B7B8-E989791F757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42" t="14987" r="10417" b="14290"/>
              <a:stretch/>
            </p:blipFill>
            <p:spPr>
              <a:xfrm>
                <a:off x="5266472" y="4264660"/>
                <a:ext cx="2514125" cy="2144487"/>
              </a:xfrm>
              <a:prstGeom prst="rect">
                <a:avLst/>
              </a:prstGeom>
            </p:spPr>
          </p:pic>
        </p:grpSp>
        <p:sp>
          <p:nvSpPr>
            <p:cNvPr id="11" name="TextBox 10">
              <a:extLst>
                <a:ext uri="{FF2B5EF4-FFF2-40B4-BE49-F238E27FC236}">
                  <a16:creationId xmlns:a16="http://schemas.microsoft.com/office/drawing/2014/main" id="{56FB3155-85CC-4D49-9DB4-B48E6DD15DE2}"/>
                </a:ext>
              </a:extLst>
            </p:cNvPr>
            <p:cNvSpPr txBox="1"/>
            <p:nvPr/>
          </p:nvSpPr>
          <p:spPr>
            <a:xfrm>
              <a:off x="5258269" y="4771126"/>
              <a:ext cx="2028868" cy="10929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Aft>
                  <a:spcPts val="600"/>
                </a:spcAft>
                <a:defRPr sz="1600" b="1">
                  <a:latin typeface="Galano Grotesque SemiBold"/>
                  <a:ea typeface="Galano Grotesque SemiBold"/>
                  <a:cs typeface="Galano Grotesque SemiBold"/>
                  <a:sym typeface="Galano Grotesque SemiBold"/>
                </a:defRPr>
              </a:pPr>
              <a:r>
                <a:rPr lang="en-GB" sz="1600" dirty="0">
                  <a:solidFill>
                    <a:srgbClr val="000000"/>
                  </a:solidFill>
                  <a:latin typeface="+mn-lt"/>
                </a:rPr>
                <a:t>Extension: </a:t>
              </a:r>
              <a:br>
                <a:rPr lang="en-GB" sz="1600" dirty="0">
                  <a:solidFill>
                    <a:srgbClr val="000000"/>
                  </a:solidFill>
                  <a:latin typeface="+mn-lt"/>
                </a:rPr>
              </a:br>
              <a:r>
                <a:rPr lang="en-GB" sz="1600" b="0" dirty="0">
                  <a:solidFill>
                    <a:srgbClr val="000000"/>
                  </a:solidFill>
                  <a:latin typeface="+mn-lt"/>
                  <a:ea typeface="Galano Grotesque"/>
                  <a:cs typeface="Galano Grotesque"/>
                  <a:sym typeface="Galano Grotesque"/>
                </a:rPr>
                <a:t>write an advert promoting your passion. How would you persuade someone else to give it a try?</a:t>
              </a:r>
            </a:p>
          </p:txBody>
        </p:sp>
      </p:grpSp>
      <p:pic>
        <p:nvPicPr>
          <p:cNvPr id="5" name="Picture 4">
            <a:extLst>
              <a:ext uri="{FF2B5EF4-FFF2-40B4-BE49-F238E27FC236}">
                <a16:creationId xmlns:a16="http://schemas.microsoft.com/office/drawing/2014/main" id="{4F9AF925-7D14-0745-A99C-7972A5A987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03226">
            <a:off x="5004918" y="1901273"/>
            <a:ext cx="2934661" cy="4152915"/>
          </a:xfrm>
          <a:prstGeom prst="rect">
            <a:avLst/>
          </a:prstGeom>
          <a:solidFill>
            <a:srgbClr val="FFFFFF"/>
          </a:solidFill>
          <a:effectLst>
            <a:outerShdw blurRad="50800" dist="50800" dir="5400000" algn="ctr" rotWithShape="0">
              <a:srgbClr val="000000">
                <a:alpha val="29000"/>
              </a:srgbClr>
            </a:outerShdw>
          </a:effectLst>
        </p:spPr>
      </p:pic>
    </p:spTree>
    <p:extLst>
      <p:ext uri="{BB962C8B-B14F-4D97-AF65-F5344CB8AC3E}">
        <p14:creationId xmlns:p14="http://schemas.microsoft.com/office/powerpoint/2010/main" val="249612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92A0-4385-4AF9-AF7B-F651F82E2238}"/>
              </a:ext>
            </a:extLst>
          </p:cNvPr>
          <p:cNvSpPr>
            <a:spLocks noGrp="1"/>
          </p:cNvSpPr>
          <p:nvPr>
            <p:ph type="title"/>
          </p:nvPr>
        </p:nvSpPr>
        <p:spPr/>
        <p:txBody>
          <a:bodyPr/>
          <a:lstStyle/>
          <a:p>
            <a:r>
              <a:rPr lang="en-GB" dirty="0"/>
              <a:t>ACTIVITY 4</a:t>
            </a:r>
          </a:p>
        </p:txBody>
      </p:sp>
      <p:sp>
        <p:nvSpPr>
          <p:cNvPr id="3" name="Text Placeholder 2">
            <a:extLst>
              <a:ext uri="{FF2B5EF4-FFF2-40B4-BE49-F238E27FC236}">
                <a16:creationId xmlns:a16="http://schemas.microsoft.com/office/drawing/2014/main" id="{527E0143-CC4C-42B4-A02E-1405FE48001D}"/>
              </a:ext>
            </a:extLst>
          </p:cNvPr>
          <p:cNvSpPr>
            <a:spLocks noGrp="1"/>
          </p:cNvSpPr>
          <p:nvPr>
            <p:ph type="body" sz="quarter" idx="10"/>
          </p:nvPr>
        </p:nvSpPr>
        <p:spPr/>
        <p:txBody>
          <a:bodyPr/>
          <a:lstStyle/>
          <a:p>
            <a:r>
              <a:rPr lang="en-GB" dirty="0"/>
              <a:t>HELPING OTHERS</a:t>
            </a:r>
          </a:p>
        </p:txBody>
      </p:sp>
      <p:sp>
        <p:nvSpPr>
          <p:cNvPr id="4" name="Slide Number Placeholder 3">
            <a:extLst>
              <a:ext uri="{FF2B5EF4-FFF2-40B4-BE49-F238E27FC236}">
                <a16:creationId xmlns:a16="http://schemas.microsoft.com/office/drawing/2014/main" id="{6C36D172-BFE3-4589-BE83-D3F3DE5FC87E}"/>
              </a:ext>
            </a:extLst>
          </p:cNvPr>
          <p:cNvSpPr>
            <a:spLocks noGrp="1"/>
          </p:cNvSpPr>
          <p:nvPr>
            <p:ph type="sldNum" sz="quarter" idx="4"/>
          </p:nvPr>
        </p:nvSpPr>
        <p:spPr/>
        <p:txBody>
          <a:bodyPr/>
          <a:lstStyle/>
          <a:p>
            <a:fld id="{63F7E935-997C-4AB2-AAF8-EEF37886DB40}" type="slidenum">
              <a:rPr lang="en-GB" smtClean="0"/>
              <a:pPr/>
              <a:t>38</a:t>
            </a:fld>
            <a:endParaRPr lang="en-GB"/>
          </a:p>
        </p:txBody>
      </p:sp>
    </p:spTree>
    <p:extLst>
      <p:ext uri="{BB962C8B-B14F-4D97-AF65-F5344CB8AC3E}">
        <p14:creationId xmlns:p14="http://schemas.microsoft.com/office/powerpoint/2010/main" val="96366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indoor, doughnut, donut&#10;&#10;Description automatically generated">
            <a:extLst>
              <a:ext uri="{FF2B5EF4-FFF2-40B4-BE49-F238E27FC236}">
                <a16:creationId xmlns:a16="http://schemas.microsoft.com/office/drawing/2014/main" id="{663FD4B7-F487-48FA-8C41-D34E429FF17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34821" t="20726" r="11348"/>
          <a:stretch/>
        </p:blipFill>
        <p:spPr>
          <a:xfrm>
            <a:off x="5504028" y="2362149"/>
            <a:ext cx="3075138" cy="3019099"/>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BE9D781B-31BB-4DA2-AC09-602F5BEA68B1}"/>
              </a:ext>
            </a:extLst>
          </p:cNvPr>
          <p:cNvSpPr>
            <a:spLocks noGrp="1"/>
          </p:cNvSpPr>
          <p:nvPr>
            <p:ph type="title"/>
          </p:nvPr>
        </p:nvSpPr>
        <p:spPr>
          <a:xfrm>
            <a:off x="457199" y="830608"/>
            <a:ext cx="8229600" cy="1121760"/>
          </a:xfrm>
        </p:spPr>
        <p:txBody>
          <a:bodyPr>
            <a:normAutofit/>
          </a:bodyPr>
          <a:lstStyle/>
          <a:p>
            <a:r>
              <a:rPr lang="en-GB" dirty="0"/>
              <a:t>HELPING OTHERS</a:t>
            </a:r>
          </a:p>
        </p:txBody>
      </p:sp>
      <p:sp>
        <p:nvSpPr>
          <p:cNvPr id="8" name="Slide Number Placeholder 7">
            <a:extLst>
              <a:ext uri="{FF2B5EF4-FFF2-40B4-BE49-F238E27FC236}">
                <a16:creationId xmlns:a16="http://schemas.microsoft.com/office/drawing/2014/main" id="{F4004B11-EAA2-4D63-884C-0C54CD950673}"/>
              </a:ext>
            </a:extLst>
          </p:cNvPr>
          <p:cNvSpPr>
            <a:spLocks noGrp="1"/>
          </p:cNvSpPr>
          <p:nvPr>
            <p:ph type="sldNum" sz="quarter" idx="4"/>
          </p:nvPr>
        </p:nvSpPr>
        <p:spPr/>
        <p:txBody>
          <a:bodyPr/>
          <a:lstStyle/>
          <a:p>
            <a:fld id="{63F7E935-997C-4AB2-AAF8-EEF37886DB40}" type="slidenum">
              <a:rPr lang="en-GB" smtClean="0"/>
              <a:pPr/>
              <a:t>39</a:t>
            </a:fld>
            <a:endParaRPr lang="en-GB"/>
          </a:p>
        </p:txBody>
      </p:sp>
      <p:sp>
        <p:nvSpPr>
          <p:cNvPr id="15" name="Text Placeholder 2">
            <a:extLst>
              <a:ext uri="{FF2B5EF4-FFF2-40B4-BE49-F238E27FC236}">
                <a16:creationId xmlns:a16="http://schemas.microsoft.com/office/drawing/2014/main" id="{6A1EA8D4-1AD7-41DD-9E8F-EFB234507430}"/>
              </a:ext>
            </a:extLst>
          </p:cNvPr>
          <p:cNvSpPr txBox="1">
            <a:spLocks/>
          </p:cNvSpPr>
          <p:nvPr/>
        </p:nvSpPr>
        <p:spPr>
          <a:xfrm>
            <a:off x="457200" y="2233089"/>
            <a:ext cx="4684143" cy="3661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rmAutofit lnSpcReduction="10000"/>
          </a:bodyPr>
          <a:lstStyle>
            <a:lvl1pPr marL="0" marR="0" indent="0" algn="ctr" defTabSz="457200" rtl="0" latinLnBrk="0">
              <a:lnSpc>
                <a:spcPct val="100000"/>
              </a:lnSpc>
              <a:spcBef>
                <a:spcPts val="500"/>
              </a:spcBef>
              <a:spcAft>
                <a:spcPts val="0"/>
              </a:spcAft>
              <a:buClrTx/>
              <a:buSzPct val="100000"/>
              <a:buFont typeface="Arial"/>
              <a:buNone/>
              <a:tabLst/>
              <a:defRPr sz="1800" b="0" i="0" u="none" strike="noStrike" cap="none" spc="0" baseline="0">
                <a:ln>
                  <a:noFill/>
                </a:ln>
                <a:solidFill>
                  <a:srgbClr val="000000"/>
                </a:solidFill>
                <a:uFillTx/>
                <a:latin typeface="+mj-lt"/>
                <a:ea typeface="Gill Sans"/>
                <a:cs typeface="Gill Sans"/>
                <a:sym typeface="Gill Sans"/>
              </a:defRPr>
            </a:lvl1pPr>
            <a:lvl2pPr marL="1005838" marR="0" indent="-54863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2pPr>
            <a:lvl3pPr marL="1371600" marR="0" indent="-4572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3pPr>
            <a:lvl4pPr marL="1885950" marR="0" indent="-51435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4pPr>
            <a:lvl5pPr marL="2416628" marR="0" indent="-587828"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mj-lt"/>
                <a:ea typeface="Gill Sans"/>
                <a:cs typeface="Gill Sans"/>
                <a:sym typeface="Gill Sans"/>
              </a:defRPr>
            </a:lvl5pPr>
            <a:lvl6pPr marL="25603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6pPr>
            <a:lvl7pPr marL="30175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7pPr>
            <a:lvl8pPr marL="34747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8pPr>
            <a:lvl9pPr marL="3931920" marR="0" indent="-27432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65"/>
                </a:solidFill>
                <a:uFillTx/>
                <a:latin typeface="Gill Sans"/>
                <a:ea typeface="Gill Sans"/>
                <a:cs typeface="Gill Sans"/>
                <a:sym typeface="Gill Sans"/>
              </a:defRPr>
            </a:lvl9pPr>
          </a:lstStyle>
          <a:p>
            <a:pPr algn="l" hangingPunct="1">
              <a:lnSpc>
                <a:spcPct val="110000"/>
              </a:lnSpc>
              <a:spcBef>
                <a:spcPts val="0"/>
              </a:spcBef>
              <a:spcAft>
                <a:spcPts val="1200"/>
              </a:spcAft>
            </a:pPr>
            <a:r>
              <a:rPr lang="en-GB" dirty="0"/>
              <a:t>Write a well-being guide for a younger student who is just starting secondary school. You could include some of the following ideas: </a:t>
            </a:r>
          </a:p>
          <a:p>
            <a:pPr marL="285750" indent="-285750" algn="l" hangingPunct="1">
              <a:lnSpc>
                <a:spcPct val="110000"/>
              </a:lnSpc>
              <a:spcBef>
                <a:spcPts val="0"/>
              </a:spcBef>
              <a:spcAft>
                <a:spcPts val="1200"/>
              </a:spcAft>
              <a:buFont typeface="Arial" panose="020B0604020202020204" pitchFamily="34" charset="0"/>
              <a:buChar char="•"/>
            </a:pPr>
            <a:r>
              <a:rPr lang="en-GB" b="1" dirty="0">
                <a:solidFill>
                  <a:schemeClr val="tx2"/>
                </a:solidFill>
              </a:rPr>
              <a:t>Tips for dealing with difficult emotions </a:t>
            </a:r>
          </a:p>
          <a:p>
            <a:pPr marL="285750" indent="-285750" algn="l" hangingPunct="1">
              <a:lnSpc>
                <a:spcPct val="110000"/>
              </a:lnSpc>
              <a:spcBef>
                <a:spcPts val="0"/>
              </a:spcBef>
              <a:spcAft>
                <a:spcPts val="1200"/>
              </a:spcAft>
              <a:buFont typeface="Arial" panose="020B0604020202020204" pitchFamily="34" charset="0"/>
              <a:buChar char="•"/>
            </a:pPr>
            <a:r>
              <a:rPr lang="en-GB" b="1" dirty="0">
                <a:solidFill>
                  <a:schemeClr val="tx2"/>
                </a:solidFill>
              </a:rPr>
              <a:t>How to deal with setbacks</a:t>
            </a:r>
          </a:p>
          <a:p>
            <a:pPr marL="285750" indent="-285750" algn="l" hangingPunct="1">
              <a:lnSpc>
                <a:spcPct val="110000"/>
              </a:lnSpc>
              <a:spcBef>
                <a:spcPts val="0"/>
              </a:spcBef>
              <a:spcAft>
                <a:spcPts val="1200"/>
              </a:spcAft>
              <a:buFont typeface="Arial" panose="020B0604020202020204" pitchFamily="34" charset="0"/>
              <a:buChar char="•"/>
            </a:pPr>
            <a:r>
              <a:rPr lang="en-GB" b="1" dirty="0">
                <a:solidFill>
                  <a:schemeClr val="tx2"/>
                </a:solidFill>
              </a:rPr>
              <a:t>Information on a healthy lifestyle</a:t>
            </a:r>
          </a:p>
          <a:p>
            <a:pPr marL="285750" indent="-285750" algn="l" hangingPunct="1">
              <a:lnSpc>
                <a:spcPct val="110000"/>
              </a:lnSpc>
              <a:spcBef>
                <a:spcPts val="0"/>
              </a:spcBef>
              <a:spcAft>
                <a:spcPts val="1200"/>
              </a:spcAft>
              <a:buFont typeface="Arial" panose="020B0604020202020204" pitchFamily="34" charset="0"/>
              <a:buChar char="•"/>
            </a:pPr>
            <a:r>
              <a:rPr lang="en-GB" b="1" dirty="0">
                <a:solidFill>
                  <a:schemeClr val="tx2"/>
                </a:solidFill>
              </a:rPr>
              <a:t>How to unwind and relax</a:t>
            </a:r>
          </a:p>
          <a:p>
            <a:pPr marL="285750" indent="-285750" algn="l" hangingPunct="1">
              <a:lnSpc>
                <a:spcPct val="110000"/>
              </a:lnSpc>
              <a:spcBef>
                <a:spcPts val="0"/>
              </a:spcBef>
              <a:spcAft>
                <a:spcPts val="1200"/>
              </a:spcAft>
              <a:buFont typeface="Arial" panose="020B0604020202020204" pitchFamily="34" charset="0"/>
              <a:buChar char="•"/>
            </a:pPr>
            <a:r>
              <a:rPr lang="en-GB" b="1" dirty="0">
                <a:solidFill>
                  <a:schemeClr val="tx2"/>
                </a:solidFill>
              </a:rPr>
              <a:t>Where to go for extra help and support</a:t>
            </a:r>
          </a:p>
          <a:p>
            <a:pPr marL="285750" indent="-285750" algn="l" hangingPunct="1">
              <a:lnSpc>
                <a:spcPct val="110000"/>
              </a:lnSpc>
              <a:spcBef>
                <a:spcPts val="0"/>
              </a:spcBef>
              <a:spcAft>
                <a:spcPts val="1200"/>
              </a:spcAft>
              <a:buFont typeface="Arial" panose="020B0604020202020204" pitchFamily="34" charset="0"/>
              <a:buChar char="•"/>
            </a:pPr>
            <a:endParaRPr lang="en-GB" dirty="0"/>
          </a:p>
        </p:txBody>
      </p:sp>
    </p:spTree>
    <p:extLst>
      <p:ext uri="{BB962C8B-B14F-4D97-AF65-F5344CB8AC3E}">
        <p14:creationId xmlns:p14="http://schemas.microsoft.com/office/powerpoint/2010/main" val="340101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STARTER ACTIVITY</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HIGHS AND LOWS</a:t>
            </a:r>
          </a:p>
        </p:txBody>
      </p:sp>
      <p:sp>
        <p:nvSpPr>
          <p:cNvPr id="5" name="Slide Number Placeholder 4">
            <a:extLst>
              <a:ext uri="{FF2B5EF4-FFF2-40B4-BE49-F238E27FC236}">
                <a16:creationId xmlns:a16="http://schemas.microsoft.com/office/drawing/2014/main" id="{0E8719BA-4967-4B5C-942B-B6363477D4F2}"/>
              </a:ext>
            </a:extLst>
          </p:cNvPr>
          <p:cNvSpPr>
            <a:spLocks noGrp="1"/>
          </p:cNvSpPr>
          <p:nvPr>
            <p:ph type="sldNum" sz="quarter" idx="4"/>
          </p:nvPr>
        </p:nvSpPr>
        <p:spPr/>
        <p:txBody>
          <a:bodyPr/>
          <a:lstStyle/>
          <a:p>
            <a:fld id="{63F7E935-997C-4AB2-AAF8-EEF37886DB40}" type="slidenum">
              <a:rPr lang="en-GB" smtClean="0"/>
              <a:pPr/>
              <a:t>4</a:t>
            </a:fld>
            <a:endParaRPr lang="en-GB"/>
          </a:p>
        </p:txBody>
      </p:sp>
    </p:spTree>
    <p:extLst>
      <p:ext uri="{BB962C8B-B14F-4D97-AF65-F5344CB8AC3E}">
        <p14:creationId xmlns:p14="http://schemas.microsoft.com/office/powerpoint/2010/main" val="211592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92A0-4385-4AF9-AF7B-F651F82E2238}"/>
              </a:ext>
            </a:extLst>
          </p:cNvPr>
          <p:cNvSpPr>
            <a:spLocks noGrp="1"/>
          </p:cNvSpPr>
          <p:nvPr>
            <p:ph type="title"/>
          </p:nvPr>
        </p:nvSpPr>
        <p:spPr/>
        <p:txBody>
          <a:bodyPr/>
          <a:lstStyle/>
          <a:p>
            <a:r>
              <a:rPr lang="en-GB" dirty="0"/>
              <a:t>REFLECTION</a:t>
            </a:r>
          </a:p>
        </p:txBody>
      </p:sp>
      <p:sp>
        <p:nvSpPr>
          <p:cNvPr id="3" name="Text Placeholder 2">
            <a:extLst>
              <a:ext uri="{FF2B5EF4-FFF2-40B4-BE49-F238E27FC236}">
                <a16:creationId xmlns:a16="http://schemas.microsoft.com/office/drawing/2014/main" id="{527E0143-CC4C-42B4-A02E-1405FE48001D}"/>
              </a:ext>
            </a:extLst>
          </p:cNvPr>
          <p:cNvSpPr>
            <a:spLocks noGrp="1"/>
          </p:cNvSpPr>
          <p:nvPr>
            <p:ph type="body" sz="quarter" idx="10"/>
          </p:nvPr>
        </p:nvSpPr>
        <p:spPr/>
        <p:txBody>
          <a:bodyPr/>
          <a:lstStyle/>
          <a:p>
            <a:r>
              <a:rPr lang="en-GB" dirty="0"/>
              <a:t>BUILDING RESILIENCE</a:t>
            </a:r>
          </a:p>
        </p:txBody>
      </p:sp>
      <p:sp>
        <p:nvSpPr>
          <p:cNvPr id="4" name="Slide Number Placeholder 3">
            <a:extLst>
              <a:ext uri="{FF2B5EF4-FFF2-40B4-BE49-F238E27FC236}">
                <a16:creationId xmlns:a16="http://schemas.microsoft.com/office/drawing/2014/main" id="{6C36D172-BFE3-4589-BE83-D3F3DE5FC87E}"/>
              </a:ext>
            </a:extLst>
          </p:cNvPr>
          <p:cNvSpPr>
            <a:spLocks noGrp="1"/>
          </p:cNvSpPr>
          <p:nvPr>
            <p:ph type="sldNum" sz="quarter" idx="4"/>
          </p:nvPr>
        </p:nvSpPr>
        <p:spPr/>
        <p:txBody>
          <a:bodyPr/>
          <a:lstStyle/>
          <a:p>
            <a:fld id="{63F7E935-997C-4AB2-AAF8-EEF37886DB40}" type="slidenum">
              <a:rPr lang="en-GB" smtClean="0"/>
              <a:pPr/>
              <a:t>40</a:t>
            </a:fld>
            <a:endParaRPr lang="en-GB"/>
          </a:p>
        </p:txBody>
      </p:sp>
    </p:spTree>
    <p:extLst>
      <p:ext uri="{BB962C8B-B14F-4D97-AF65-F5344CB8AC3E}">
        <p14:creationId xmlns:p14="http://schemas.microsoft.com/office/powerpoint/2010/main" val="242535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142330-852D-47A0-90B8-5F827E6E5931}"/>
              </a:ext>
            </a:extLst>
          </p:cNvPr>
          <p:cNvSpPr>
            <a:spLocks noGrp="1"/>
          </p:cNvSpPr>
          <p:nvPr>
            <p:ph type="title"/>
          </p:nvPr>
        </p:nvSpPr>
        <p:spPr/>
        <p:txBody>
          <a:bodyPr>
            <a:normAutofit/>
          </a:bodyPr>
          <a:lstStyle/>
          <a:p>
            <a:r>
              <a:rPr lang="en-GB" dirty="0"/>
              <a:t>BUILDING RESILIENCE</a:t>
            </a:r>
          </a:p>
        </p:txBody>
      </p:sp>
      <p:sp>
        <p:nvSpPr>
          <p:cNvPr id="7" name="Text Placeholder 6">
            <a:extLst>
              <a:ext uri="{FF2B5EF4-FFF2-40B4-BE49-F238E27FC236}">
                <a16:creationId xmlns:a16="http://schemas.microsoft.com/office/drawing/2014/main" id="{44691ADA-24D7-4BB8-8FC3-876AA6E0056F}"/>
              </a:ext>
            </a:extLst>
          </p:cNvPr>
          <p:cNvSpPr>
            <a:spLocks noGrp="1"/>
          </p:cNvSpPr>
          <p:nvPr>
            <p:ph type="body" sz="quarter" idx="10"/>
          </p:nvPr>
        </p:nvSpPr>
        <p:spPr>
          <a:xfrm>
            <a:off x="457199" y="1729202"/>
            <a:ext cx="8229600" cy="870174"/>
          </a:xfrm>
        </p:spPr>
        <p:txBody>
          <a:bodyPr/>
          <a:lstStyle/>
          <a:p>
            <a:r>
              <a:rPr lang="en-GB" dirty="0"/>
              <a:t>Think of a situation recently where you have had a setback.</a:t>
            </a:r>
          </a:p>
        </p:txBody>
      </p:sp>
      <p:sp>
        <p:nvSpPr>
          <p:cNvPr id="2" name="Slide Number Placeholder 1">
            <a:extLst>
              <a:ext uri="{FF2B5EF4-FFF2-40B4-BE49-F238E27FC236}">
                <a16:creationId xmlns:a16="http://schemas.microsoft.com/office/drawing/2014/main" id="{F9585656-B65E-400C-A7F3-440A7F50F717}"/>
              </a:ext>
            </a:extLst>
          </p:cNvPr>
          <p:cNvSpPr>
            <a:spLocks noGrp="1"/>
          </p:cNvSpPr>
          <p:nvPr>
            <p:ph type="sldNum" sz="quarter" idx="4"/>
          </p:nvPr>
        </p:nvSpPr>
        <p:spPr/>
        <p:txBody>
          <a:bodyPr/>
          <a:lstStyle/>
          <a:p>
            <a:fld id="{63F7E935-997C-4AB2-AAF8-EEF37886DB40}" type="slidenum">
              <a:rPr lang="en-GB" smtClean="0"/>
              <a:pPr/>
              <a:t>41</a:t>
            </a:fld>
            <a:endParaRPr lang="en-GB"/>
          </a:p>
        </p:txBody>
      </p:sp>
      <p:sp>
        <p:nvSpPr>
          <p:cNvPr id="6" name="Rectangle">
            <a:extLst>
              <a:ext uri="{FF2B5EF4-FFF2-40B4-BE49-F238E27FC236}">
                <a16:creationId xmlns:a16="http://schemas.microsoft.com/office/drawing/2014/main" id="{C75961D9-AE18-4BBB-9387-B858E0DDC4F1}"/>
              </a:ext>
            </a:extLst>
          </p:cNvPr>
          <p:cNvSpPr/>
          <p:nvPr/>
        </p:nvSpPr>
        <p:spPr>
          <a:xfrm>
            <a:off x="1163204" y="3091782"/>
            <a:ext cx="7025267" cy="2250440"/>
          </a:xfrm>
          <a:prstGeom prst="rect">
            <a:avLst/>
          </a:prstGeom>
          <a:solidFill>
            <a:schemeClr val="accent1"/>
          </a:solidFill>
          <a:ln w="12700">
            <a:miter lim="400000"/>
          </a:ln>
        </p:spPr>
        <p:txBody>
          <a:bodyPr lIns="45718" tIns="45718" rIns="45718" bIns="45718" anchor="ctr"/>
          <a:lstStyle/>
          <a:p>
            <a:pPr algn="l">
              <a:defRPr sz="1800">
                <a:solidFill>
                  <a:srgbClr val="000000"/>
                </a:solidFill>
                <a:latin typeface="+mn-lt"/>
                <a:ea typeface="+mn-ea"/>
                <a:cs typeface="+mn-cs"/>
                <a:sym typeface="Calibri"/>
              </a:defRPr>
            </a:pPr>
            <a:endParaRPr/>
          </a:p>
        </p:txBody>
      </p:sp>
      <p:sp>
        <p:nvSpPr>
          <p:cNvPr id="8" name="TextBox 10">
            <a:extLst>
              <a:ext uri="{FF2B5EF4-FFF2-40B4-BE49-F238E27FC236}">
                <a16:creationId xmlns:a16="http://schemas.microsoft.com/office/drawing/2014/main" id="{906FC6D4-FBD8-49E1-92E6-9796D921824D}"/>
              </a:ext>
            </a:extLst>
          </p:cNvPr>
          <p:cNvSpPr txBox="1"/>
          <p:nvPr/>
        </p:nvSpPr>
        <p:spPr>
          <a:xfrm>
            <a:off x="1682392" y="3391893"/>
            <a:ext cx="5995603" cy="1526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spcBef>
                <a:spcPts val="1100"/>
              </a:spcBef>
              <a:defRPr sz="2500">
                <a:latin typeface="Galano Grotesque SemiBold"/>
                <a:ea typeface="Galano Grotesque SemiBold"/>
                <a:cs typeface="Galano Grotesque SemiBold"/>
                <a:sym typeface="Galano Grotesque SemiBold"/>
              </a:defRPr>
            </a:pPr>
            <a:r>
              <a:rPr lang="en-GB" sz="2800" dirty="0">
                <a:latin typeface="+mn-lt"/>
                <a:cs typeface="Arial" panose="020B0604020202020204" pitchFamily="34" charset="0"/>
              </a:rPr>
              <a:t>What did you learn?</a:t>
            </a:r>
          </a:p>
          <a:p>
            <a:pPr>
              <a:spcBef>
                <a:spcPts val="1100"/>
              </a:spcBef>
              <a:defRPr sz="2500">
                <a:latin typeface="Galano Grotesque SemiBold"/>
                <a:ea typeface="Galano Grotesque SemiBold"/>
                <a:cs typeface="Galano Grotesque SemiBold"/>
                <a:sym typeface="Galano Grotesque SemiBold"/>
              </a:defRPr>
            </a:pPr>
            <a:r>
              <a:rPr lang="en-GB" sz="2800" dirty="0">
                <a:latin typeface="+mn-lt"/>
                <a:cs typeface="Arial" panose="020B0604020202020204" pitchFamily="34" charset="0"/>
              </a:rPr>
              <a:t>How could you act differently in the future to have a better outcome?</a:t>
            </a:r>
          </a:p>
        </p:txBody>
      </p:sp>
      <p:pic>
        <p:nvPicPr>
          <p:cNvPr id="4" name="Image" descr="Image">
            <a:extLst>
              <a:ext uri="{FF2B5EF4-FFF2-40B4-BE49-F238E27FC236}">
                <a16:creationId xmlns:a16="http://schemas.microsoft.com/office/drawing/2014/main" id="{EE7293E3-3DB4-4498-A438-E9FE9D369BEE}"/>
              </a:ext>
            </a:extLst>
          </p:cNvPr>
          <p:cNvPicPr>
            <a:picLocks noChangeAspect="1"/>
          </p:cNvPicPr>
          <p:nvPr/>
        </p:nvPicPr>
        <p:blipFill>
          <a:blip r:embed="rId2"/>
          <a:stretch>
            <a:fillRect/>
          </a:stretch>
        </p:blipFill>
        <p:spPr>
          <a:xfrm>
            <a:off x="343992" y="2024057"/>
            <a:ext cx="1338400" cy="3809712"/>
          </a:xfrm>
          <a:prstGeom prst="rect">
            <a:avLst/>
          </a:prstGeom>
          <a:ln w="12700">
            <a:miter lim="400000"/>
          </a:ln>
        </p:spPr>
      </p:pic>
      <p:pic>
        <p:nvPicPr>
          <p:cNvPr id="5" name="Image" descr="Image">
            <a:extLst>
              <a:ext uri="{FF2B5EF4-FFF2-40B4-BE49-F238E27FC236}">
                <a16:creationId xmlns:a16="http://schemas.microsoft.com/office/drawing/2014/main" id="{FE387486-B0CB-43F2-93FC-8043AA66A728}"/>
              </a:ext>
            </a:extLst>
          </p:cNvPr>
          <p:cNvPicPr>
            <a:picLocks noChangeAspect="1"/>
          </p:cNvPicPr>
          <p:nvPr/>
        </p:nvPicPr>
        <p:blipFill>
          <a:blip r:embed="rId3"/>
          <a:stretch>
            <a:fillRect/>
          </a:stretch>
        </p:blipFill>
        <p:spPr>
          <a:xfrm>
            <a:off x="7259200" y="3695700"/>
            <a:ext cx="1701214" cy="2250440"/>
          </a:xfrm>
          <a:prstGeom prst="rect">
            <a:avLst/>
          </a:prstGeom>
          <a:ln w="12700">
            <a:miter lim="400000"/>
          </a:ln>
        </p:spPr>
      </p:pic>
    </p:spTree>
    <p:extLst>
      <p:ext uri="{BB962C8B-B14F-4D97-AF65-F5344CB8AC3E}">
        <p14:creationId xmlns:p14="http://schemas.microsoft.com/office/powerpoint/2010/main" val="345941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7E8EAB-C916-41BC-99CE-051560339C24}"/>
              </a:ext>
            </a:extLst>
          </p:cNvPr>
          <p:cNvSpPr>
            <a:spLocks noGrp="1"/>
          </p:cNvSpPr>
          <p:nvPr>
            <p:ph type="body" sz="quarter" idx="10"/>
          </p:nvPr>
        </p:nvSpPr>
        <p:spPr/>
        <p:txBody>
          <a:bodyPr/>
          <a:lstStyle/>
          <a:p>
            <a:r>
              <a:rPr lang="en-GB" dirty="0"/>
              <a:t>WELLBEING</a:t>
            </a:r>
          </a:p>
        </p:txBody>
      </p:sp>
      <p:sp>
        <p:nvSpPr>
          <p:cNvPr id="3" name="Text Placeholder 2">
            <a:extLst>
              <a:ext uri="{FF2B5EF4-FFF2-40B4-BE49-F238E27FC236}">
                <a16:creationId xmlns:a16="http://schemas.microsoft.com/office/drawing/2014/main" id="{D04F45A3-4FB8-4BB7-AF24-A196C475218E}"/>
              </a:ext>
            </a:extLst>
          </p:cNvPr>
          <p:cNvSpPr>
            <a:spLocks noGrp="1"/>
          </p:cNvSpPr>
          <p:nvPr>
            <p:ph type="body" sz="quarter" idx="11"/>
          </p:nvPr>
        </p:nvSpPr>
        <p:spPr/>
        <p:txBody>
          <a:bodyPr/>
          <a:lstStyle/>
          <a:p>
            <a:r>
              <a:rPr lang="en-GB" dirty="0"/>
              <a:t>ALL ABOUT RESILIENCE</a:t>
            </a:r>
          </a:p>
        </p:txBody>
      </p:sp>
      <p:sp>
        <p:nvSpPr>
          <p:cNvPr id="4" name="Slide Number Placeholder 3">
            <a:extLst>
              <a:ext uri="{FF2B5EF4-FFF2-40B4-BE49-F238E27FC236}">
                <a16:creationId xmlns:a16="http://schemas.microsoft.com/office/drawing/2014/main" id="{EC60DD79-DCF8-4AA7-9F69-6E91E35674C1}"/>
              </a:ext>
            </a:extLst>
          </p:cNvPr>
          <p:cNvSpPr>
            <a:spLocks noGrp="1"/>
          </p:cNvSpPr>
          <p:nvPr>
            <p:ph type="sldNum" sz="quarter" idx="4"/>
          </p:nvPr>
        </p:nvSpPr>
        <p:spPr/>
        <p:txBody>
          <a:bodyPr/>
          <a:lstStyle/>
          <a:p>
            <a:fld id="{63F7E935-997C-4AB2-AAF8-EEF37886DB40}" type="slidenum">
              <a:rPr lang="en-GB" smtClean="0"/>
              <a:pPr/>
              <a:t>42</a:t>
            </a:fld>
            <a:endParaRPr lang="en-GB"/>
          </a:p>
        </p:txBody>
      </p:sp>
    </p:spTree>
    <p:extLst>
      <p:ext uri="{BB962C8B-B14F-4D97-AF65-F5344CB8AC3E}">
        <p14:creationId xmlns:p14="http://schemas.microsoft.com/office/powerpoint/2010/main" val="124376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E6182-34B8-4EA2-9B07-E9530472EDD9}"/>
              </a:ext>
            </a:extLst>
          </p:cNvPr>
          <p:cNvSpPr>
            <a:spLocks noGrp="1"/>
          </p:cNvSpPr>
          <p:nvPr>
            <p:ph type="title"/>
          </p:nvPr>
        </p:nvSpPr>
        <p:spPr/>
        <p:txBody>
          <a:bodyPr>
            <a:normAutofit/>
          </a:bodyPr>
          <a:lstStyle/>
          <a:p>
            <a:r>
              <a:rPr lang="en-GB" dirty="0"/>
              <a:t>HIGHS AND LOWS</a:t>
            </a:r>
          </a:p>
        </p:txBody>
      </p:sp>
      <p:sp>
        <p:nvSpPr>
          <p:cNvPr id="4" name="Slide Number Placeholder 3">
            <a:extLst>
              <a:ext uri="{FF2B5EF4-FFF2-40B4-BE49-F238E27FC236}">
                <a16:creationId xmlns:a16="http://schemas.microsoft.com/office/drawing/2014/main" id="{14D2DED7-7FE0-48E6-83B4-65DE51E95086}"/>
              </a:ext>
            </a:extLst>
          </p:cNvPr>
          <p:cNvSpPr>
            <a:spLocks noGrp="1"/>
          </p:cNvSpPr>
          <p:nvPr>
            <p:ph type="sldNum" sz="quarter" idx="4"/>
          </p:nvPr>
        </p:nvSpPr>
        <p:spPr/>
        <p:txBody>
          <a:bodyPr/>
          <a:lstStyle/>
          <a:p>
            <a:fld id="{63F7E935-997C-4AB2-AAF8-EEF37886DB40}" type="slidenum">
              <a:rPr lang="en-GB" smtClean="0"/>
              <a:pPr/>
              <a:t>5</a:t>
            </a:fld>
            <a:endParaRPr lang="en-GB"/>
          </a:p>
        </p:txBody>
      </p:sp>
      <p:sp>
        <p:nvSpPr>
          <p:cNvPr id="5" name="Rectangle 4">
            <a:extLst>
              <a:ext uri="{FF2B5EF4-FFF2-40B4-BE49-F238E27FC236}">
                <a16:creationId xmlns:a16="http://schemas.microsoft.com/office/drawing/2014/main" id="{56AAB40D-DCE6-4151-BF7C-062AB45926E3}"/>
              </a:ext>
            </a:extLst>
          </p:cNvPr>
          <p:cNvSpPr/>
          <p:nvPr/>
        </p:nvSpPr>
        <p:spPr>
          <a:xfrm>
            <a:off x="647700" y="4269730"/>
            <a:ext cx="4318001" cy="1038219"/>
          </a:xfrm>
          <a:prstGeom prst="rect">
            <a:avLst/>
          </a:prstGeom>
          <a:solidFill>
            <a:schemeClr val="tx2"/>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180000" bIns="45718" numCol="1" spcCol="38100" rtlCol="0" anchor="ctr">
            <a:no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chemeClr val="tx1"/>
                </a:solidFill>
                <a:effectLst/>
                <a:uFillTx/>
                <a:latin typeface="+mj-lt"/>
                <a:ea typeface="+mj-ea"/>
                <a:cs typeface="+mj-cs"/>
                <a:sym typeface="Helvetica"/>
              </a:rPr>
              <a:t>Share the images with someone else. Can they guess which is which and what they represent?</a:t>
            </a:r>
          </a:p>
        </p:txBody>
      </p:sp>
      <p:sp>
        <p:nvSpPr>
          <p:cNvPr id="7" name="Rectangle 6">
            <a:extLst>
              <a:ext uri="{FF2B5EF4-FFF2-40B4-BE49-F238E27FC236}">
                <a16:creationId xmlns:a16="http://schemas.microsoft.com/office/drawing/2014/main" id="{C321884B-B913-40FA-B659-83F935090455}"/>
              </a:ext>
            </a:extLst>
          </p:cNvPr>
          <p:cNvSpPr/>
          <p:nvPr/>
        </p:nvSpPr>
        <p:spPr>
          <a:xfrm>
            <a:off x="647699" y="2055960"/>
            <a:ext cx="4318001" cy="2093381"/>
          </a:xfrm>
          <a:prstGeom prst="rect">
            <a:avLst/>
          </a:prstGeom>
          <a:noFill/>
          <a:ln w="381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80000" tIns="45718" rIns="180000" bIns="45718" numCol="1" spcCol="38100" rtlCol="0" anchor="ctr">
            <a:noAutofit/>
          </a:bodyPr>
          <a:lstStyle/>
          <a:p>
            <a:pPr marL="0" marR="0" indent="0" algn="l" defTabSz="457200" rtl="0" fontAlgn="auto" latinLnBrk="0" hangingPunct="0">
              <a:lnSpc>
                <a:spcPct val="100000"/>
              </a:lnSpc>
              <a:spcBef>
                <a:spcPts val="0"/>
              </a:spcBef>
              <a:spcAft>
                <a:spcPts val="1200"/>
              </a:spcAft>
              <a:buClrTx/>
              <a:buSzTx/>
              <a:buFontTx/>
              <a:buNone/>
              <a:tabLst/>
            </a:pPr>
            <a:r>
              <a:rPr kumimoji="0" lang="en-GB" sz="1800" b="0" i="0" u="none" strike="noStrike" cap="none" spc="0" normalizeH="0" baseline="0" dirty="0">
                <a:ln>
                  <a:noFill/>
                </a:ln>
                <a:solidFill>
                  <a:srgbClr val="000000"/>
                </a:solidFill>
                <a:effectLst/>
                <a:uFillTx/>
                <a:latin typeface="+mj-lt"/>
                <a:ea typeface="+mj-ea"/>
                <a:cs typeface="+mj-cs"/>
                <a:sym typeface="Helvetica"/>
              </a:rPr>
              <a:t>On a sticky note or white board, draw one image to represent a high mood and another for a low mood. It could be something that represents the feeling itself, or perhaps something that causes the feeling.</a:t>
            </a:r>
          </a:p>
        </p:txBody>
      </p:sp>
      <p:pic>
        <p:nvPicPr>
          <p:cNvPr id="3" name="Picture 2">
            <a:extLst>
              <a:ext uri="{FF2B5EF4-FFF2-40B4-BE49-F238E27FC236}">
                <a16:creationId xmlns:a16="http://schemas.microsoft.com/office/drawing/2014/main" id="{AAFE0957-2A3C-4C34-BA2F-D986869DE8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249095">
            <a:off x="5479378" y="2078168"/>
            <a:ext cx="2877792" cy="2877792"/>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5525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090B-5F1A-4150-AAC9-F5C4F9E3E265}"/>
              </a:ext>
            </a:extLst>
          </p:cNvPr>
          <p:cNvSpPr>
            <a:spLocks noGrp="1"/>
          </p:cNvSpPr>
          <p:nvPr>
            <p:ph type="title"/>
          </p:nvPr>
        </p:nvSpPr>
        <p:spPr/>
        <p:txBody>
          <a:bodyPr/>
          <a:lstStyle/>
          <a:p>
            <a:r>
              <a:rPr lang="en-GB" dirty="0"/>
              <a:t>ACTIVITY 1</a:t>
            </a:r>
          </a:p>
        </p:txBody>
      </p:sp>
      <p:sp>
        <p:nvSpPr>
          <p:cNvPr id="3" name="Text Placeholder 2">
            <a:extLst>
              <a:ext uri="{FF2B5EF4-FFF2-40B4-BE49-F238E27FC236}">
                <a16:creationId xmlns:a16="http://schemas.microsoft.com/office/drawing/2014/main" id="{080B751E-58AF-4F92-8C9D-8C0FE1F28716}"/>
              </a:ext>
            </a:extLst>
          </p:cNvPr>
          <p:cNvSpPr>
            <a:spLocks noGrp="1"/>
          </p:cNvSpPr>
          <p:nvPr>
            <p:ph type="body" sz="quarter" idx="10"/>
          </p:nvPr>
        </p:nvSpPr>
        <p:spPr/>
        <p:txBody>
          <a:bodyPr>
            <a:normAutofit/>
          </a:bodyPr>
          <a:lstStyle/>
          <a:p>
            <a:r>
              <a:rPr lang="en-GB" dirty="0"/>
              <a:t>WHAT AFFECTS THE </a:t>
            </a:r>
            <a:br>
              <a:rPr lang="en-GB" dirty="0"/>
            </a:br>
            <a:r>
              <a:rPr lang="en-GB" dirty="0"/>
              <a:t>WAY WE FEEL?</a:t>
            </a:r>
          </a:p>
        </p:txBody>
      </p:sp>
      <p:sp>
        <p:nvSpPr>
          <p:cNvPr id="5" name="Slide Number Placeholder 4">
            <a:extLst>
              <a:ext uri="{FF2B5EF4-FFF2-40B4-BE49-F238E27FC236}">
                <a16:creationId xmlns:a16="http://schemas.microsoft.com/office/drawing/2014/main" id="{A3C206DC-2CE9-49FB-B22D-CDBAB74879E0}"/>
              </a:ext>
            </a:extLst>
          </p:cNvPr>
          <p:cNvSpPr>
            <a:spLocks noGrp="1"/>
          </p:cNvSpPr>
          <p:nvPr>
            <p:ph type="sldNum" sz="quarter" idx="4"/>
          </p:nvPr>
        </p:nvSpPr>
        <p:spPr/>
        <p:txBody>
          <a:bodyPr/>
          <a:lstStyle/>
          <a:p>
            <a:fld id="{63F7E935-997C-4AB2-AAF8-EEF37886DB40}" type="slidenum">
              <a:rPr lang="en-GB" smtClean="0"/>
              <a:pPr/>
              <a:t>6</a:t>
            </a:fld>
            <a:endParaRPr lang="en-GB"/>
          </a:p>
        </p:txBody>
      </p:sp>
    </p:spTree>
    <p:extLst>
      <p:ext uri="{BB962C8B-B14F-4D97-AF65-F5344CB8AC3E}">
        <p14:creationId xmlns:p14="http://schemas.microsoft.com/office/powerpoint/2010/main" val="170083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51015E1-E9C4-4891-8F90-732EA56E1086}"/>
              </a:ext>
            </a:extLst>
          </p:cNvPr>
          <p:cNvPicPr>
            <a:picLocks noChangeAspect="1"/>
          </p:cNvPicPr>
          <p:nvPr/>
        </p:nvPicPr>
        <p:blipFill>
          <a:blip r:embed="rId2"/>
          <a:stretch>
            <a:fillRect/>
          </a:stretch>
        </p:blipFill>
        <p:spPr>
          <a:xfrm rot="21270786">
            <a:off x="678093" y="1851393"/>
            <a:ext cx="7787813" cy="4004238"/>
          </a:xfrm>
          <a:prstGeom prst="rect">
            <a:avLst/>
          </a:prstGeom>
        </p:spPr>
      </p:pic>
      <p:sp>
        <p:nvSpPr>
          <p:cNvPr id="2" name="Title 1">
            <a:extLst>
              <a:ext uri="{FF2B5EF4-FFF2-40B4-BE49-F238E27FC236}">
                <a16:creationId xmlns:a16="http://schemas.microsoft.com/office/drawing/2014/main" id="{EC12B23D-85CC-4D93-B800-87C2C4773801}"/>
              </a:ext>
            </a:extLst>
          </p:cNvPr>
          <p:cNvSpPr>
            <a:spLocks noGrp="1"/>
          </p:cNvSpPr>
          <p:nvPr>
            <p:ph type="title"/>
          </p:nvPr>
        </p:nvSpPr>
        <p:spPr/>
        <p:txBody>
          <a:bodyPr/>
          <a:lstStyle/>
          <a:p>
            <a:r>
              <a:rPr lang="en-GB" dirty="0"/>
              <a:t>WHAT AFFECTS OUR MOODS?</a:t>
            </a:r>
          </a:p>
        </p:txBody>
      </p:sp>
      <p:sp>
        <p:nvSpPr>
          <p:cNvPr id="3" name="Text Placeholder 2">
            <a:extLst>
              <a:ext uri="{FF2B5EF4-FFF2-40B4-BE49-F238E27FC236}">
                <a16:creationId xmlns:a16="http://schemas.microsoft.com/office/drawing/2014/main" id="{8295AC77-CCE2-4072-A3E9-1F0D6AE5D7B3}"/>
              </a:ext>
            </a:extLst>
          </p:cNvPr>
          <p:cNvSpPr>
            <a:spLocks noGrp="1"/>
          </p:cNvSpPr>
          <p:nvPr>
            <p:ph type="body" sz="quarter" idx="10"/>
          </p:nvPr>
        </p:nvSpPr>
        <p:spPr/>
        <p:txBody>
          <a:bodyPr/>
          <a:lstStyle/>
          <a:p>
            <a:r>
              <a:rPr lang="en-GB" dirty="0"/>
              <a:t>Look at the images and discuss how these things can affect the way we feel.</a:t>
            </a:r>
          </a:p>
        </p:txBody>
      </p:sp>
      <p:sp>
        <p:nvSpPr>
          <p:cNvPr id="4" name="Slide Number Placeholder 3">
            <a:extLst>
              <a:ext uri="{FF2B5EF4-FFF2-40B4-BE49-F238E27FC236}">
                <a16:creationId xmlns:a16="http://schemas.microsoft.com/office/drawing/2014/main" id="{9BD057FC-4667-446C-B4EB-959DF02F801C}"/>
              </a:ext>
            </a:extLst>
          </p:cNvPr>
          <p:cNvSpPr>
            <a:spLocks noGrp="1"/>
          </p:cNvSpPr>
          <p:nvPr>
            <p:ph type="sldNum" sz="quarter" idx="4"/>
          </p:nvPr>
        </p:nvSpPr>
        <p:spPr/>
        <p:txBody>
          <a:bodyPr/>
          <a:lstStyle/>
          <a:p>
            <a:fld id="{63F7E935-997C-4AB2-AAF8-EEF37886DB40}" type="slidenum">
              <a:rPr lang="en-GB" smtClean="0"/>
              <a:pPr/>
              <a:t>7</a:t>
            </a:fld>
            <a:endParaRPr lang="en-GB"/>
          </a:p>
        </p:txBody>
      </p:sp>
      <p:grpSp>
        <p:nvGrpSpPr>
          <p:cNvPr id="14" name="Group 13">
            <a:extLst>
              <a:ext uri="{FF2B5EF4-FFF2-40B4-BE49-F238E27FC236}">
                <a16:creationId xmlns:a16="http://schemas.microsoft.com/office/drawing/2014/main" id="{BEAF65E3-393C-478F-8B06-43BCD58B1BBB}"/>
              </a:ext>
            </a:extLst>
          </p:cNvPr>
          <p:cNvGrpSpPr/>
          <p:nvPr/>
        </p:nvGrpSpPr>
        <p:grpSpPr>
          <a:xfrm>
            <a:off x="6453809" y="4704522"/>
            <a:ext cx="2236128" cy="1972501"/>
            <a:chOff x="5051840" y="4356573"/>
            <a:chExt cx="2251069" cy="2047873"/>
          </a:xfrm>
        </p:grpSpPr>
        <p:grpSp>
          <p:nvGrpSpPr>
            <p:cNvPr id="15" name="Group 14">
              <a:extLst>
                <a:ext uri="{FF2B5EF4-FFF2-40B4-BE49-F238E27FC236}">
                  <a16:creationId xmlns:a16="http://schemas.microsoft.com/office/drawing/2014/main" id="{BCD1D269-D155-46E9-ADDB-5EA13879869F}"/>
                </a:ext>
              </a:extLst>
            </p:cNvPr>
            <p:cNvGrpSpPr/>
            <p:nvPr/>
          </p:nvGrpSpPr>
          <p:grpSpPr>
            <a:xfrm>
              <a:off x="5051840" y="4356573"/>
              <a:ext cx="2251069" cy="2047873"/>
              <a:chOff x="5270500" y="4127500"/>
              <a:chExt cx="2251069" cy="2047873"/>
            </a:xfrm>
          </p:grpSpPr>
          <p:sp>
            <p:nvSpPr>
              <p:cNvPr id="17" name="Rectangle: Rounded Corners 16">
                <a:extLst>
                  <a:ext uri="{FF2B5EF4-FFF2-40B4-BE49-F238E27FC236}">
                    <a16:creationId xmlns:a16="http://schemas.microsoft.com/office/drawing/2014/main" id="{54C92B8E-F38F-43E8-A61B-9CF4D2C3CF24}"/>
                  </a:ext>
                </a:extLst>
              </p:cNvPr>
              <p:cNvSpPr/>
              <p:nvPr/>
            </p:nvSpPr>
            <p:spPr>
              <a:xfrm>
                <a:off x="5415366" y="4264660"/>
                <a:ext cx="1922694" cy="1328420"/>
              </a:xfrm>
              <a:prstGeom prst="roundRect">
                <a:avLst>
                  <a:gd name="adj" fmla="val 3487"/>
                </a:avLst>
              </a:prstGeom>
              <a:solidFill>
                <a:schemeClr val="bg1"/>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a:ln>
                    <a:noFill/>
                  </a:ln>
                  <a:solidFill>
                    <a:srgbClr val="FFFFFF"/>
                  </a:solidFill>
                  <a:effectLst/>
                  <a:uFillTx/>
                  <a:latin typeface="+mj-lt"/>
                  <a:ea typeface="+mj-ea"/>
                  <a:cs typeface="+mj-cs"/>
                  <a:sym typeface="Helvetica"/>
                </a:endParaRPr>
              </a:p>
            </p:txBody>
          </p:sp>
          <p:pic>
            <p:nvPicPr>
              <p:cNvPr id="18" name="Graphic 17" descr="Speech">
                <a:extLst>
                  <a:ext uri="{FF2B5EF4-FFF2-40B4-BE49-F238E27FC236}">
                    <a16:creationId xmlns:a16="http://schemas.microsoft.com/office/drawing/2014/main" id="{E0B61785-3317-41C5-8790-DBB822669EA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842" t="14987" r="10417" b="14290"/>
              <a:stretch/>
            </p:blipFill>
            <p:spPr>
              <a:xfrm>
                <a:off x="5270500" y="4127500"/>
                <a:ext cx="2251069" cy="2047873"/>
              </a:xfrm>
              <a:prstGeom prst="rect">
                <a:avLst/>
              </a:prstGeom>
            </p:spPr>
          </p:pic>
        </p:grpSp>
        <p:sp>
          <p:nvSpPr>
            <p:cNvPr id="16" name="TextBox 15">
              <a:extLst>
                <a:ext uri="{FF2B5EF4-FFF2-40B4-BE49-F238E27FC236}">
                  <a16:creationId xmlns:a16="http://schemas.microsoft.com/office/drawing/2014/main" id="{376EA064-F1FB-4173-8C23-E3D9703E9F96}"/>
                </a:ext>
              </a:extLst>
            </p:cNvPr>
            <p:cNvSpPr txBox="1"/>
            <p:nvPr/>
          </p:nvSpPr>
          <p:spPr>
            <a:xfrm>
              <a:off x="5196706" y="4573167"/>
              <a:ext cx="1950777" cy="1169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spcAft>
                  <a:spcPts val="600"/>
                </a:spcAft>
                <a:defRPr sz="1600" b="1">
                  <a:latin typeface="Galano Grotesque SemiBold"/>
                  <a:ea typeface="Galano Grotesque SemiBold"/>
                  <a:cs typeface="Galano Grotesque SemiBold"/>
                  <a:sym typeface="Galano Grotesque SemiBold"/>
                </a:defRPr>
              </a:pPr>
              <a:r>
                <a:rPr lang="en-GB" sz="1400" dirty="0">
                  <a:solidFill>
                    <a:srgbClr val="000000"/>
                  </a:solidFill>
                  <a:latin typeface="+mn-lt"/>
                </a:rPr>
                <a:t>Extension: </a:t>
              </a:r>
              <a:br>
                <a:rPr lang="en-GB" sz="1400" dirty="0">
                  <a:solidFill>
                    <a:srgbClr val="000000"/>
                  </a:solidFill>
                  <a:latin typeface="+mn-lt"/>
                </a:rPr>
              </a:br>
              <a:r>
                <a:rPr lang="en-GB" sz="1400" b="0" dirty="0">
                  <a:solidFill>
                    <a:srgbClr val="000000"/>
                  </a:solidFill>
                  <a:latin typeface="+mn-lt"/>
                  <a:ea typeface="Galano Grotesque"/>
                  <a:cs typeface="Galano Grotesque"/>
                  <a:sym typeface="Galano Grotesque"/>
                </a:rPr>
                <a:t>place them in the order of most positive to most negative impact on mood.</a:t>
              </a:r>
            </a:p>
          </p:txBody>
        </p:sp>
      </p:grpSp>
    </p:spTree>
    <p:extLst>
      <p:ext uri="{BB962C8B-B14F-4D97-AF65-F5344CB8AC3E}">
        <p14:creationId xmlns:p14="http://schemas.microsoft.com/office/powerpoint/2010/main" val="190916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781B-31BB-4DA2-AC09-602F5BEA68B1}"/>
              </a:ext>
            </a:extLst>
          </p:cNvPr>
          <p:cNvSpPr>
            <a:spLocks noGrp="1"/>
          </p:cNvSpPr>
          <p:nvPr>
            <p:ph type="title"/>
          </p:nvPr>
        </p:nvSpPr>
        <p:spPr/>
        <p:txBody>
          <a:bodyPr>
            <a:normAutofit/>
          </a:bodyPr>
          <a:lstStyle/>
          <a:p>
            <a:r>
              <a:rPr lang="en-GB" dirty="0"/>
              <a:t>KNOWING WHEN SOMETHING’S WRONG</a:t>
            </a:r>
          </a:p>
        </p:txBody>
      </p:sp>
      <p:sp>
        <p:nvSpPr>
          <p:cNvPr id="3" name="Text Placeholder 2">
            <a:extLst>
              <a:ext uri="{FF2B5EF4-FFF2-40B4-BE49-F238E27FC236}">
                <a16:creationId xmlns:a16="http://schemas.microsoft.com/office/drawing/2014/main" id="{F4B281D9-7E06-4A97-833C-CFA22CAE8B6D}"/>
              </a:ext>
            </a:extLst>
          </p:cNvPr>
          <p:cNvSpPr>
            <a:spLocks noGrp="1"/>
          </p:cNvSpPr>
          <p:nvPr>
            <p:ph type="body" sz="quarter" idx="10"/>
          </p:nvPr>
        </p:nvSpPr>
        <p:spPr>
          <a:xfrm>
            <a:off x="457199" y="1931670"/>
            <a:ext cx="5003801" cy="4560570"/>
          </a:xfrm>
        </p:spPr>
        <p:txBody>
          <a:bodyPr>
            <a:normAutofit/>
          </a:bodyPr>
          <a:lstStyle/>
          <a:p>
            <a:pPr marL="0" indent="0">
              <a:lnSpc>
                <a:spcPct val="110000"/>
              </a:lnSpc>
              <a:spcBef>
                <a:spcPts val="0"/>
              </a:spcBef>
              <a:spcAft>
                <a:spcPts val="1200"/>
              </a:spcAft>
              <a:buNone/>
            </a:pPr>
            <a:r>
              <a:rPr lang="en-GB" dirty="0"/>
              <a:t>Having a range of feelings is part of everyday life. </a:t>
            </a:r>
            <a:br>
              <a:rPr lang="en-GB" dirty="0"/>
            </a:br>
            <a:r>
              <a:rPr lang="en-GB" dirty="0"/>
              <a:t>But there are times when certain ongoing feelings can be an </a:t>
            </a:r>
            <a:r>
              <a:rPr lang="en-GB" b="1" dirty="0"/>
              <a:t>early sign of mental illness.</a:t>
            </a:r>
          </a:p>
          <a:p>
            <a:pPr marL="0" indent="0">
              <a:lnSpc>
                <a:spcPct val="110000"/>
              </a:lnSpc>
              <a:spcBef>
                <a:spcPts val="0"/>
              </a:spcBef>
              <a:spcAft>
                <a:spcPts val="1200"/>
              </a:spcAft>
              <a:buNone/>
            </a:pPr>
            <a:r>
              <a:rPr lang="en-GB" dirty="0"/>
              <a:t>On the next slides, look at these people’s symptoms and see if you think this is a sign for concern or not.</a:t>
            </a:r>
          </a:p>
          <a:p>
            <a:pPr marL="0" indent="0">
              <a:lnSpc>
                <a:spcPct val="110000"/>
              </a:lnSpc>
              <a:spcBef>
                <a:spcPts val="0"/>
              </a:spcBef>
              <a:spcAft>
                <a:spcPts val="1200"/>
              </a:spcAft>
              <a:buNone/>
            </a:pPr>
            <a:r>
              <a:rPr lang="en-GB" sz="1800" b="1" dirty="0">
                <a:solidFill>
                  <a:schemeClr val="tx2"/>
                </a:solidFill>
              </a:rPr>
              <a:t>What could their friends do to help?</a:t>
            </a:r>
          </a:p>
          <a:p>
            <a:pPr marL="0" indent="0">
              <a:lnSpc>
                <a:spcPct val="110000"/>
              </a:lnSpc>
              <a:spcBef>
                <a:spcPts val="0"/>
              </a:spcBef>
              <a:spcAft>
                <a:spcPts val="1200"/>
              </a:spcAft>
              <a:buNone/>
            </a:pPr>
            <a:endParaRPr lang="en-GB" dirty="0"/>
          </a:p>
          <a:p>
            <a:pPr marL="0" indent="0">
              <a:lnSpc>
                <a:spcPct val="110000"/>
              </a:lnSpc>
              <a:spcBef>
                <a:spcPts val="0"/>
              </a:spcBef>
              <a:spcAft>
                <a:spcPts val="1200"/>
              </a:spcAft>
              <a:buNone/>
            </a:pPr>
            <a:endParaRPr lang="en-GB" dirty="0"/>
          </a:p>
        </p:txBody>
      </p:sp>
      <p:sp>
        <p:nvSpPr>
          <p:cNvPr id="8" name="Slide Number Placeholder 7">
            <a:extLst>
              <a:ext uri="{FF2B5EF4-FFF2-40B4-BE49-F238E27FC236}">
                <a16:creationId xmlns:a16="http://schemas.microsoft.com/office/drawing/2014/main" id="{F4004B11-EAA2-4D63-884C-0C54CD950673}"/>
              </a:ext>
            </a:extLst>
          </p:cNvPr>
          <p:cNvSpPr>
            <a:spLocks noGrp="1"/>
          </p:cNvSpPr>
          <p:nvPr>
            <p:ph type="sldNum" sz="quarter" idx="4"/>
          </p:nvPr>
        </p:nvSpPr>
        <p:spPr/>
        <p:txBody>
          <a:bodyPr/>
          <a:lstStyle/>
          <a:p>
            <a:fld id="{63F7E935-997C-4AB2-AAF8-EEF37886DB40}" type="slidenum">
              <a:rPr lang="en-GB" smtClean="0"/>
              <a:pPr/>
              <a:t>8</a:t>
            </a:fld>
            <a:endParaRPr lang="en-GB"/>
          </a:p>
        </p:txBody>
      </p:sp>
      <p:pic>
        <p:nvPicPr>
          <p:cNvPr id="4" name="Image" descr="Image">
            <a:extLst>
              <a:ext uri="{FF2B5EF4-FFF2-40B4-BE49-F238E27FC236}">
                <a16:creationId xmlns:a16="http://schemas.microsoft.com/office/drawing/2014/main" id="{E26E272E-0425-4D23-A602-F8B0C822F7D2}"/>
              </a:ext>
            </a:extLst>
          </p:cNvPr>
          <p:cNvPicPr>
            <a:picLocks noChangeAspect="1"/>
          </p:cNvPicPr>
          <p:nvPr/>
        </p:nvPicPr>
        <p:blipFill>
          <a:blip r:embed="rId2"/>
          <a:stretch>
            <a:fillRect/>
          </a:stretch>
        </p:blipFill>
        <p:spPr>
          <a:xfrm>
            <a:off x="5727471" y="2329588"/>
            <a:ext cx="2251069" cy="3697804"/>
          </a:xfrm>
          <a:prstGeom prst="rect">
            <a:avLst/>
          </a:prstGeom>
          <a:ln w="12700">
            <a:miter lim="400000"/>
          </a:ln>
        </p:spPr>
      </p:pic>
    </p:spTree>
    <p:extLst>
      <p:ext uri="{BB962C8B-B14F-4D97-AF65-F5344CB8AC3E}">
        <p14:creationId xmlns:p14="http://schemas.microsoft.com/office/powerpoint/2010/main" val="232027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wearing a suit and tie&#10;&#10;Description automatically generated">
            <a:extLst>
              <a:ext uri="{FF2B5EF4-FFF2-40B4-BE49-F238E27FC236}">
                <a16:creationId xmlns:a16="http://schemas.microsoft.com/office/drawing/2014/main" id="{9D69CE62-5257-4DB0-9863-D5FE1A3D4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7268" y="2756343"/>
            <a:ext cx="1048122" cy="3511209"/>
          </a:xfrm>
          <a:prstGeom prst="rect">
            <a:avLst/>
          </a:prstGeom>
        </p:spPr>
      </p:pic>
      <p:sp>
        <p:nvSpPr>
          <p:cNvPr id="2" name="Title 1">
            <a:extLst>
              <a:ext uri="{FF2B5EF4-FFF2-40B4-BE49-F238E27FC236}">
                <a16:creationId xmlns:a16="http://schemas.microsoft.com/office/drawing/2014/main" id="{315D2A78-B8B2-4BAC-B2BB-B02CD5DC819A}"/>
              </a:ext>
            </a:extLst>
          </p:cNvPr>
          <p:cNvSpPr>
            <a:spLocks noGrp="1"/>
          </p:cNvSpPr>
          <p:nvPr>
            <p:ph type="title"/>
          </p:nvPr>
        </p:nvSpPr>
        <p:spPr/>
        <p:txBody>
          <a:bodyPr>
            <a:normAutofit/>
          </a:bodyPr>
          <a:lstStyle/>
          <a:p>
            <a:r>
              <a:rPr lang="en-GB" dirty="0"/>
              <a:t>IS IT A WARNING SIGN?</a:t>
            </a:r>
          </a:p>
        </p:txBody>
      </p:sp>
      <p:sp>
        <p:nvSpPr>
          <p:cNvPr id="3" name="Text Placeholder 2">
            <a:extLst>
              <a:ext uri="{FF2B5EF4-FFF2-40B4-BE49-F238E27FC236}">
                <a16:creationId xmlns:a16="http://schemas.microsoft.com/office/drawing/2014/main" id="{F26C2CD4-5EE1-4405-9105-DD8302A05D85}"/>
              </a:ext>
            </a:extLst>
          </p:cNvPr>
          <p:cNvSpPr>
            <a:spLocks noGrp="1"/>
          </p:cNvSpPr>
          <p:nvPr>
            <p:ph type="body" sz="quarter" idx="10"/>
          </p:nvPr>
        </p:nvSpPr>
        <p:spPr>
          <a:xfrm>
            <a:off x="1109534" y="1638720"/>
            <a:ext cx="6789107" cy="1683211"/>
          </a:xfrm>
        </p:spPr>
        <p:txBody>
          <a:bodyPr/>
          <a:lstStyle/>
          <a:p>
            <a:r>
              <a:rPr lang="en-GB" dirty="0"/>
              <a:t>Destiny has been invited to a party at the weekend. She accepted the invitation but, on the day, she doesn’t turn up. This is the fourth time this month she’s avoided meeting up with people.</a:t>
            </a:r>
          </a:p>
          <a:p>
            <a:endParaRPr lang="en-GB" dirty="0"/>
          </a:p>
        </p:txBody>
      </p:sp>
      <p:sp>
        <p:nvSpPr>
          <p:cNvPr id="4" name="Slide Number Placeholder 3">
            <a:extLst>
              <a:ext uri="{FF2B5EF4-FFF2-40B4-BE49-F238E27FC236}">
                <a16:creationId xmlns:a16="http://schemas.microsoft.com/office/drawing/2014/main" id="{EAFDDCBF-6D53-4C76-8857-E1F8CBAC3A76}"/>
              </a:ext>
            </a:extLst>
          </p:cNvPr>
          <p:cNvSpPr>
            <a:spLocks noGrp="1"/>
          </p:cNvSpPr>
          <p:nvPr>
            <p:ph type="sldNum" sz="quarter" idx="4"/>
          </p:nvPr>
        </p:nvSpPr>
        <p:spPr/>
        <p:txBody>
          <a:bodyPr/>
          <a:lstStyle/>
          <a:p>
            <a:fld id="{63F7E935-997C-4AB2-AAF8-EEF37886DB40}" type="slidenum">
              <a:rPr lang="en-GB" smtClean="0"/>
              <a:pPr/>
              <a:t>9</a:t>
            </a:fld>
            <a:endParaRPr lang="en-GB"/>
          </a:p>
        </p:txBody>
      </p:sp>
      <p:grpSp>
        <p:nvGrpSpPr>
          <p:cNvPr id="9" name="Group 8">
            <a:extLst>
              <a:ext uri="{FF2B5EF4-FFF2-40B4-BE49-F238E27FC236}">
                <a16:creationId xmlns:a16="http://schemas.microsoft.com/office/drawing/2014/main" id="{63FEE152-8FA8-4430-9630-2DB56097810F}"/>
              </a:ext>
            </a:extLst>
          </p:cNvPr>
          <p:cNvGrpSpPr/>
          <p:nvPr/>
        </p:nvGrpSpPr>
        <p:grpSpPr>
          <a:xfrm>
            <a:off x="457199" y="2756342"/>
            <a:ext cx="7965503" cy="3511210"/>
            <a:chOff x="457199" y="2756342"/>
            <a:chExt cx="7965503" cy="3511210"/>
          </a:xfrm>
        </p:grpSpPr>
        <p:sp>
          <p:nvSpPr>
            <p:cNvPr id="6" name="Rectangle">
              <a:extLst>
                <a:ext uri="{FF2B5EF4-FFF2-40B4-BE49-F238E27FC236}">
                  <a16:creationId xmlns:a16="http://schemas.microsoft.com/office/drawing/2014/main" id="{FF7D76BB-60B8-406C-9F63-710AE051524F}"/>
                </a:ext>
              </a:extLst>
            </p:cNvPr>
            <p:cNvSpPr/>
            <p:nvPr/>
          </p:nvSpPr>
          <p:spPr>
            <a:xfrm>
              <a:off x="457199" y="3321931"/>
              <a:ext cx="7240138" cy="2509025"/>
            </a:xfrm>
            <a:prstGeom prst="rect">
              <a:avLst/>
            </a:prstGeom>
            <a:solidFill>
              <a:schemeClr val="tx2"/>
            </a:solidFill>
            <a:ln w="12700" cap="flat">
              <a:noFill/>
              <a:miter lim="400000"/>
            </a:ln>
            <a:effectLst/>
          </p:spPr>
          <p:txBody>
            <a:bodyPr wrap="square" lIns="360000" tIns="45718" rIns="360000" bIns="45718" numCol="1" anchor="ctr">
              <a:noAutofit/>
            </a:bodyPr>
            <a:lstStyle/>
            <a:p>
              <a:pPr algn="l">
                <a:spcAft>
                  <a:spcPts val="1200"/>
                </a:spcAft>
                <a:defRPr sz="1800">
                  <a:solidFill>
                    <a:srgbClr val="000000"/>
                  </a:solidFill>
                  <a:latin typeface="+mn-lt"/>
                  <a:ea typeface="+mn-ea"/>
                  <a:cs typeface="+mn-cs"/>
                  <a:sym typeface="Calibri"/>
                </a:defRPr>
              </a:pPr>
              <a:r>
                <a:rPr lang="en-GB" sz="2400" b="1" dirty="0">
                  <a:solidFill>
                    <a:schemeClr val="bg1"/>
                  </a:solidFill>
                </a:rPr>
                <a:t>MAYBE</a:t>
              </a:r>
              <a:endParaRPr lang="en-GB" sz="1800" b="1" dirty="0">
                <a:solidFill>
                  <a:schemeClr val="bg1"/>
                </a:solidFill>
              </a:endParaRPr>
            </a:p>
            <a:p>
              <a:pPr marL="285750" indent="-285750"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800" dirty="0">
                  <a:solidFill>
                    <a:schemeClr val="bg1"/>
                  </a:solidFill>
                </a:rPr>
                <a:t>Avoiding friends or social situations can be an early </a:t>
              </a:r>
              <a:br>
                <a:rPr lang="en-GB" sz="1800" dirty="0">
                  <a:solidFill>
                    <a:schemeClr val="bg1"/>
                  </a:solidFill>
                </a:rPr>
              </a:br>
              <a:r>
                <a:rPr lang="en-GB" sz="1800" dirty="0">
                  <a:solidFill>
                    <a:schemeClr val="bg1"/>
                  </a:solidFill>
                </a:rPr>
                <a:t>sign of depression. </a:t>
              </a:r>
            </a:p>
            <a:p>
              <a:pPr marL="285750" indent="-285750" algn="l">
                <a:spcAft>
                  <a:spcPts val="1200"/>
                </a:spcAft>
                <a:buFont typeface="Arial" panose="020B0604020202020204" pitchFamily="34" charset="0"/>
                <a:buChar char="•"/>
                <a:defRPr sz="1800">
                  <a:solidFill>
                    <a:srgbClr val="000000"/>
                  </a:solidFill>
                  <a:latin typeface="+mn-lt"/>
                  <a:ea typeface="+mn-ea"/>
                  <a:cs typeface="+mn-cs"/>
                  <a:sym typeface="Calibri"/>
                </a:defRPr>
              </a:pPr>
              <a:r>
                <a:rPr lang="en-GB" sz="1800" dirty="0">
                  <a:solidFill>
                    <a:schemeClr val="bg1"/>
                  </a:solidFill>
                </a:rPr>
                <a:t>A good friend could talk to Destiny about how she’s </a:t>
              </a:r>
              <a:br>
                <a:rPr lang="en-GB" sz="1800" dirty="0">
                  <a:solidFill>
                    <a:schemeClr val="bg1"/>
                  </a:solidFill>
                </a:rPr>
              </a:br>
              <a:r>
                <a:rPr lang="en-GB" sz="1800" dirty="0">
                  <a:solidFill>
                    <a:schemeClr val="bg1"/>
                  </a:solidFill>
                </a:rPr>
                <a:t>feeling and see whether she would like any support.</a:t>
              </a:r>
            </a:p>
            <a:p>
              <a:pPr algn="l">
                <a:spcAft>
                  <a:spcPts val="1200"/>
                </a:spcAft>
                <a:defRPr sz="1800">
                  <a:solidFill>
                    <a:srgbClr val="000000"/>
                  </a:solidFill>
                  <a:latin typeface="+mn-lt"/>
                  <a:ea typeface="+mn-ea"/>
                  <a:cs typeface="+mn-cs"/>
                  <a:sym typeface="Calibri"/>
                </a:defRPr>
              </a:pPr>
              <a:endParaRPr lang="en-GB" sz="1800" dirty="0">
                <a:solidFill>
                  <a:schemeClr val="bg1"/>
                </a:solidFill>
              </a:endParaRPr>
            </a:p>
          </p:txBody>
        </p:sp>
        <p:pic>
          <p:nvPicPr>
            <p:cNvPr id="8" name="Picture 7" descr="A person wearing a suit and tie&#10;&#10;Description automatically generated">
              <a:extLst>
                <a:ext uri="{FF2B5EF4-FFF2-40B4-BE49-F238E27FC236}">
                  <a16:creationId xmlns:a16="http://schemas.microsoft.com/office/drawing/2014/main" id="{079F5450-4649-465D-82B0-9F8E46AC48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580" y="2756342"/>
              <a:ext cx="1048122" cy="3511210"/>
            </a:xfrm>
            <a:prstGeom prst="rect">
              <a:avLst/>
            </a:prstGeom>
          </p:spPr>
        </p:pic>
      </p:grpSp>
      <p:sp>
        <p:nvSpPr>
          <p:cNvPr id="5" name="TextBox 4">
            <a:extLst>
              <a:ext uri="{FF2B5EF4-FFF2-40B4-BE49-F238E27FC236}">
                <a16:creationId xmlns:a16="http://schemas.microsoft.com/office/drawing/2014/main" id="{C3512A6A-58FD-3B4F-A979-3AFEB1E1698D}"/>
              </a:ext>
            </a:extLst>
          </p:cNvPr>
          <p:cNvSpPr txBox="1"/>
          <p:nvPr/>
        </p:nvSpPr>
        <p:spPr>
          <a:xfrm>
            <a:off x="1035284" y="5569350"/>
            <a:ext cx="4393186" cy="2616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r>
              <a:rPr lang="en-US" sz="1100" i="1" dirty="0">
                <a:solidFill>
                  <a:schemeClr val="bg1"/>
                </a:solidFill>
              </a:rPr>
              <a:t>Source: https://</a:t>
            </a:r>
            <a:r>
              <a:rPr lang="en-US" sz="1100" i="1" dirty="0" err="1">
                <a:solidFill>
                  <a:schemeClr val="bg1"/>
                </a:solidFill>
              </a:rPr>
              <a:t>www.nhs.uk</a:t>
            </a:r>
            <a:r>
              <a:rPr lang="en-US" sz="1100" i="1" dirty="0">
                <a:solidFill>
                  <a:schemeClr val="bg1"/>
                </a:solidFill>
              </a:rPr>
              <a:t>/conditions/clinical-depression/symptoms/</a:t>
            </a:r>
            <a:endParaRPr kumimoji="0" lang="en-US" sz="1100" b="0" i="1" u="none" strike="noStrike" cap="none" spc="0" normalizeH="0" baseline="0" dirty="0">
              <a:ln>
                <a:noFill/>
              </a:ln>
              <a:solidFill>
                <a:schemeClr val="bg1"/>
              </a:solidFill>
              <a:effectLst/>
              <a:uFillTx/>
              <a:latin typeface="+mj-lt"/>
              <a:ea typeface="+mj-ea"/>
              <a:cs typeface="+mj-cs"/>
              <a:sym typeface="Helvetica"/>
            </a:endParaRPr>
          </a:p>
        </p:txBody>
      </p:sp>
    </p:spTree>
    <p:extLst>
      <p:ext uri="{BB962C8B-B14F-4D97-AF65-F5344CB8AC3E}">
        <p14:creationId xmlns:p14="http://schemas.microsoft.com/office/powerpoint/2010/main" val="426427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ALWAYS">
      <a:dk1>
        <a:srgbClr val="FFFFFF"/>
      </a:dk1>
      <a:lt1>
        <a:srgbClr val="FFFFFF"/>
      </a:lt1>
      <a:dk2>
        <a:srgbClr val="A7A7A7"/>
      </a:dk2>
      <a:lt2>
        <a:srgbClr val="002ABB"/>
      </a:lt2>
      <a:accent1>
        <a:srgbClr val="33CCFF"/>
      </a:accent1>
      <a:accent2>
        <a:srgbClr val="028732"/>
      </a:accent2>
      <a:accent3>
        <a:srgbClr val="ED40A9"/>
      </a:accent3>
      <a:accent4>
        <a:srgbClr val="FFCF00"/>
      </a:accent4>
      <a:accent5>
        <a:srgbClr val="FF7500"/>
      </a:accent5>
      <a:accent6>
        <a:srgbClr val="9009FF"/>
      </a:accent6>
      <a:hlink>
        <a:srgbClr val="002ABB"/>
      </a:hlink>
      <a:folHlink>
        <a:srgbClr val="33CCFF"/>
      </a:folHlink>
    </a:clrScheme>
    <a:fontScheme name="ALWAYS">
      <a:majorFont>
        <a:latin typeface="Arial"/>
        <a:ea typeface="Helvetica"/>
        <a:cs typeface="Helvetica"/>
      </a:majorFont>
      <a:minorFont>
        <a:latin typeface="Arial"/>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F81BD"/>
      </a:accent1>
      <a:accent2>
        <a:srgbClr val="2A92DB"/>
      </a:accent2>
      <a:accent3>
        <a:srgbClr val="1C236E"/>
      </a:accent3>
      <a:accent4>
        <a:srgbClr val="2D9EE5"/>
      </a:accent4>
      <a:accent5>
        <a:srgbClr val="102E6C"/>
      </a:accent5>
      <a:accent6>
        <a:srgbClr val="0F2968"/>
      </a:accent6>
      <a:hlink>
        <a:srgbClr val="0000FF"/>
      </a:hlink>
      <a:folHlink>
        <a:srgbClr val="FF00FF"/>
      </a:folHlink>
    </a:clrScheme>
    <a:fontScheme name="Custom Design">
      <a:majorFont>
        <a:latin typeface="Helvetica"/>
        <a:ea typeface="Helvetica"/>
        <a:cs typeface="Helvetica"/>
      </a:majorFont>
      <a:minorFont>
        <a:latin typeface="Calibri"/>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F0FFAD9EE734498FA0ED6CEB71CFAE" ma:contentTypeVersion="12" ma:contentTypeDescription="Create a new document." ma:contentTypeScope="" ma:versionID="db81af653e22c8e2aefd8f0d9447d352">
  <xsd:schema xmlns:xsd="http://www.w3.org/2001/XMLSchema" xmlns:xs="http://www.w3.org/2001/XMLSchema" xmlns:p="http://schemas.microsoft.com/office/2006/metadata/properties" xmlns:ns2="ddb67308-80df-4189-9a85-111fca9997ef" xmlns:ns3="3ea15e76-26c1-4c26-8628-8100dc021b24" targetNamespace="http://schemas.microsoft.com/office/2006/metadata/properties" ma:root="true" ma:fieldsID="0515b4091ed5bd06d5131ff3b8eb10e6" ns2:_="" ns3:_="">
    <xsd:import namespace="ddb67308-80df-4189-9a85-111fca9997ef"/>
    <xsd:import namespace="3ea15e76-26c1-4c26-8628-8100dc021b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b67308-80df-4189-9a85-111fca9997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5b84baf-1e5c-4279-a581-6621f5823048"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a15e76-26c1-4c26-8628-8100dc021b2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fa755c8-7353-43d0-a40e-9cb8b1f98951}" ma:internalName="TaxCatchAll" ma:showField="CatchAllData" ma:web="3ea15e76-26c1-4c26-8628-8100dc021b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b67308-80df-4189-9a85-111fca9997ef">
      <Terms xmlns="http://schemas.microsoft.com/office/infopath/2007/PartnerControls"/>
    </lcf76f155ced4ddcb4097134ff3c332f>
    <TaxCatchAll xmlns="3ea15e76-26c1-4c26-8628-8100dc021b24" xsi:nil="true"/>
  </documentManagement>
</p:properties>
</file>

<file path=customXml/itemProps1.xml><?xml version="1.0" encoding="utf-8"?>
<ds:datastoreItem xmlns:ds="http://schemas.openxmlformats.org/officeDocument/2006/customXml" ds:itemID="{8DF6D70B-A797-40A6-90B3-6DE05AF49130}"/>
</file>

<file path=customXml/itemProps2.xml><?xml version="1.0" encoding="utf-8"?>
<ds:datastoreItem xmlns:ds="http://schemas.openxmlformats.org/officeDocument/2006/customXml" ds:itemID="{CEA13EF3-F798-4179-8AE0-E44B1FC50234}"/>
</file>

<file path=customXml/itemProps3.xml><?xml version="1.0" encoding="utf-8"?>
<ds:datastoreItem xmlns:ds="http://schemas.openxmlformats.org/officeDocument/2006/customXml" ds:itemID="{5FE43BA3-B513-422B-AD8D-1841ACEC3EEA}"/>
</file>

<file path=docProps/app.xml><?xml version="1.0" encoding="utf-8"?>
<Properties xmlns="http://schemas.openxmlformats.org/officeDocument/2006/extended-properties" xmlns:vt="http://schemas.openxmlformats.org/officeDocument/2006/docPropsVTypes">
  <TotalTime>4089</TotalTime>
  <Words>2165</Words>
  <Application>Microsoft Macintosh PowerPoint</Application>
  <PresentationFormat>On-screen Show (4:3)</PresentationFormat>
  <Paragraphs>212</Paragraphs>
  <Slides>42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Gill Sans</vt:lpstr>
      <vt:lpstr>Custom Design</vt:lpstr>
      <vt:lpstr>PowerPoint Presentation</vt:lpstr>
      <vt:lpstr>WHAT ARE WE GOING TO LEARN?</vt:lpstr>
      <vt:lpstr>RESPECT. YOUR RULES.</vt:lpstr>
      <vt:lpstr>STARTER ACTIVITY</vt:lpstr>
      <vt:lpstr>HIGHS AND LOWS</vt:lpstr>
      <vt:lpstr>ACTIVITY 1</vt:lpstr>
      <vt:lpstr>WHAT AFFECTS OUR MOODS?</vt:lpstr>
      <vt:lpstr>KNOWING WHEN SOMETHING’S WRONG</vt:lpstr>
      <vt:lpstr>IS IT A WARNING SIGN?</vt:lpstr>
      <vt:lpstr>IS IT A WARNING SIGN?</vt:lpstr>
      <vt:lpstr>IS IT A WARNING SIGN?</vt:lpstr>
      <vt:lpstr>SYMPTOMS OF DEPRESSION</vt:lpstr>
      <vt:lpstr>SYMPTOMS OF ANXIETY</vt:lpstr>
      <vt:lpstr>KNOWING WHERE TO GET HELP</vt:lpstr>
      <vt:lpstr>ACTIVITY 2</vt:lpstr>
      <vt:lpstr>HOW WOULD IT FEEL?</vt:lpstr>
      <vt:lpstr>HOW WOULD IT FEEL?</vt:lpstr>
      <vt:lpstr>HOW WOULD IT FEEL?</vt:lpstr>
      <vt:lpstr>HOW WOULD IT FEEL?</vt:lpstr>
      <vt:lpstr>HOW WOULD IT FEEL?</vt:lpstr>
      <vt:lpstr>HOW WOULD IT FEEL?</vt:lpstr>
      <vt:lpstr>HOW WOULD IT FEEL?</vt:lpstr>
      <vt:lpstr>HOW WOULD IT FEEL?</vt:lpstr>
      <vt:lpstr>HOW WOULD IT FEEL?</vt:lpstr>
      <vt:lpstr>THESE PEOPLE ALL HAD  SOMETHING IN COMMON</vt:lpstr>
      <vt:lpstr>JESSICA ENNIS-HILL</vt:lpstr>
      <vt:lpstr>ALBERT EINSTEIN</vt:lpstr>
      <vt:lpstr>SIR JAMES DYSON</vt:lpstr>
      <vt:lpstr>JK ROWLING</vt:lpstr>
      <vt:lpstr>SHOWING RESILIENCE</vt:lpstr>
      <vt:lpstr>BUILDING RESILIENCE</vt:lpstr>
      <vt:lpstr>ACTIVITY 3</vt:lpstr>
      <vt:lpstr>WHAT IS SELF-CARE?</vt:lpstr>
      <vt:lpstr>HOW CAN WE PRACTISE SELF-CARE?</vt:lpstr>
      <vt:lpstr>WHAT MAKES YOU FEEL GOOD?</vt:lpstr>
      <vt:lpstr>DEVELOPING YOUR PASSION</vt:lpstr>
      <vt:lpstr>MY PASSION</vt:lpstr>
      <vt:lpstr>ACTIVITY 4</vt:lpstr>
      <vt:lpstr>HELPING OTHERS</vt:lpstr>
      <vt:lpstr>REFLECTION</vt:lpstr>
      <vt:lpstr>BUILDING RESILIENCE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Casale</dc:creator>
  <cp:lastModifiedBy>Alex Haworth</cp:lastModifiedBy>
  <cp:revision>622</cp:revision>
  <dcterms:modified xsi:type="dcterms:W3CDTF">2020-10-30T17:03:55Z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0x01010036F0FFAD9EE734498FA0ED6CEB71CFAE</vt:lpwstr>
  </property>
  <property fmtid="{D5CDD505-2E9C-101B-9397-08002B2CF9AE}" pid="3" name="Order">
    <vt:r8>44332800</vt:r8>
  </property>
</Properties>
</file>