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notesSlides/notesSlide4.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6.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7.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1.xml" ContentType="application/vnd.openxmlformats-officedocument.presentationml.slideLayout+xml"/>
  <Override PartName="/ppt/notesSlides/notesSlide10.xml" ContentType="application/vnd.openxmlformats-officedocument.presentationml.notesSl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1.xml" ContentType="application/vnd.openxmlformats-officedocument.presentationml.notesSlide+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360" r:id="rId2"/>
    <p:sldId id="306" r:id="rId3"/>
    <p:sldId id="307" r:id="rId4"/>
    <p:sldId id="361" r:id="rId5"/>
    <p:sldId id="389" r:id="rId6"/>
    <p:sldId id="317" r:id="rId7"/>
    <p:sldId id="422" r:id="rId8"/>
    <p:sldId id="454" r:id="rId9"/>
    <p:sldId id="455" r:id="rId10"/>
    <p:sldId id="456" r:id="rId11"/>
    <p:sldId id="457" r:id="rId12"/>
    <p:sldId id="458" r:id="rId13"/>
    <p:sldId id="423" r:id="rId14"/>
    <p:sldId id="459" r:id="rId15"/>
    <p:sldId id="460" r:id="rId16"/>
    <p:sldId id="461" r:id="rId17"/>
    <p:sldId id="462" r:id="rId18"/>
    <p:sldId id="463" r:id="rId19"/>
    <p:sldId id="464" r:id="rId20"/>
    <p:sldId id="465" r:id="rId21"/>
    <p:sldId id="466" r:id="rId22"/>
    <p:sldId id="467" r:id="rId23"/>
    <p:sldId id="468" r:id="rId24"/>
    <p:sldId id="469" r:id="rId25"/>
    <p:sldId id="426" r:id="rId26"/>
    <p:sldId id="471" r:id="rId27"/>
    <p:sldId id="472" r:id="rId28"/>
    <p:sldId id="473" r:id="rId29"/>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1pPr>
    <a:lvl2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2pPr>
    <a:lvl3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3pPr>
    <a:lvl4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4pPr>
    <a:lvl5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5pPr>
    <a:lvl6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6pPr>
    <a:lvl7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7pPr>
    <a:lvl8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8pPr>
    <a:lvl9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9pPr>
  </p:defaultTextStyle>
  <p:extLst>
    <p:ext uri="{EFAFB233-063F-42B5-8137-9DF3F51BA10A}">
      <p15:sldGuideLst xmlns:p15="http://schemas.microsoft.com/office/powerpoint/2012/main">
        <p15:guide id="1" orient="horz" pos="845" userDrawn="1">
          <p15:clr>
            <a:srgbClr val="A4A3A4"/>
          </p15:clr>
        </p15:guide>
        <p15:guide id="2" pos="181" userDrawn="1">
          <p15:clr>
            <a:srgbClr val="A4A3A4"/>
          </p15:clr>
        </p15:guide>
        <p15:guide id="3" orient="horz" pos="386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nnerley, Julia" initials="KJ" lastIdx="1" clrIdx="0"/>
  <p:cmAuthor id="1" name="Anna Tvrz" initials="AT" lastIdx="10" clrIdx="1">
    <p:extLst>
      <p:ext uri="{19B8F6BF-5375-455C-9EA6-DF929625EA0E}">
        <p15:presenceInfo xmlns:p15="http://schemas.microsoft.com/office/powerpoint/2012/main" userId="S::anna.tvrz@wearefutures.com::053a73c0-0509-45b2-b065-556655450b00" providerId="AD"/>
      </p:ext>
    </p:extLst>
  </p:cmAuthor>
  <p:cmAuthor id="2" name="Alex Haworth" initials="AH" lastIdx="3" clrIdx="2">
    <p:extLst>
      <p:ext uri="{19B8F6BF-5375-455C-9EA6-DF929625EA0E}">
        <p15:presenceInfo xmlns:p15="http://schemas.microsoft.com/office/powerpoint/2012/main" userId="S::alex.haworth@wearefutures.com::0d60a2ff-f251-4c07-95d7-0aae2a9a6aa9" providerId="AD"/>
      </p:ext>
    </p:extLst>
  </p:cmAuthor>
  <p:cmAuthor id="3" name="Maria Casale" initials="MC" lastIdx="3" clrIdx="3">
    <p:extLst>
      <p:ext uri="{19B8F6BF-5375-455C-9EA6-DF929625EA0E}">
        <p15:presenceInfo xmlns:p15="http://schemas.microsoft.com/office/powerpoint/2012/main" userId="Maria Casal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D74B"/>
    <a:srgbClr val="8DFA50"/>
    <a:srgbClr val="FFEB0A"/>
    <a:srgbClr val="FFBE00"/>
    <a:srgbClr val="FF1E32"/>
    <a:srgbClr val="F060A3"/>
    <a:srgbClr val="F25B41"/>
    <a:srgbClr val="3CC3CC"/>
    <a:srgbClr val="FEBF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CBD4"/>
          </a:solidFill>
        </a:fill>
      </a:tcStyle>
    </a:wholeTbl>
    <a:band2H>
      <a:tcTxStyle/>
      <a:tcStyle>
        <a:tcBdr/>
        <a:fill>
          <a:solidFill>
            <a:srgbClr val="E7E7E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BD2"/>
          </a:solidFill>
        </a:fill>
      </a:tcStyle>
    </a:wholeTbl>
    <a:band2H>
      <a:tcTxStyle/>
      <a:tcStyle>
        <a:tcBdr/>
        <a:fill>
          <a:solidFill>
            <a:srgbClr val="E6E7E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FFFFFF"/>
        </a:fontRef>
        <a:srgbClr val="FFFFFF"/>
      </a:tcTxStyle>
      <a:tcStyle>
        <a:tcBdr>
          <a:left>
            <a:ln w="12700" cap="flat">
              <a:noFill/>
              <a:miter lim="400000"/>
            </a:ln>
          </a:left>
          <a:right>
            <a:ln w="12700" cap="flat">
              <a:noFill/>
              <a:miter lim="400000"/>
            </a:ln>
          </a:right>
          <a:top>
            <a:ln w="508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222"/>
    <p:restoredTop sz="88657" autoAdjust="0"/>
  </p:normalViewPr>
  <p:slideViewPr>
    <p:cSldViewPr snapToGrid="0">
      <p:cViewPr varScale="1">
        <p:scale>
          <a:sx n="102" d="100"/>
          <a:sy n="102" d="100"/>
        </p:scale>
        <p:origin x="280" y="184"/>
      </p:cViewPr>
      <p:guideLst>
        <p:guide orient="horz" pos="845"/>
        <p:guide pos="181"/>
        <p:guide orient="horz" pos="3861"/>
      </p:guideLst>
    </p:cSldViewPr>
  </p:slideViewPr>
  <p:notesTextViewPr>
    <p:cViewPr>
      <p:scale>
        <a:sx n="1" d="1"/>
        <a:sy n="1" d="1"/>
      </p:scale>
      <p:origin x="0" y="0"/>
    </p:cViewPr>
  </p:notesTextViewPr>
  <p:sorterViewPr>
    <p:cViewPr varScale="1">
      <p:scale>
        <a:sx n="100" d="100"/>
        <a:sy n="100" d="100"/>
      </p:scale>
      <p:origin x="0" y="-55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7" name="Shape 87"/>
          <p:cNvSpPr>
            <a:spLocks noGrp="1" noRot="1" noChangeAspect="1"/>
          </p:cNvSpPr>
          <p:nvPr>
            <p:ph type="sldImg"/>
          </p:nvPr>
        </p:nvSpPr>
        <p:spPr>
          <a:xfrm>
            <a:off x="1143000" y="685800"/>
            <a:ext cx="4572000" cy="3429000"/>
          </a:xfrm>
          <a:prstGeom prst="rect">
            <a:avLst/>
          </a:prstGeom>
        </p:spPr>
        <p:txBody>
          <a:bodyPr/>
          <a:lstStyle/>
          <a:p>
            <a:endParaRPr/>
          </a:p>
        </p:txBody>
      </p:sp>
      <p:sp>
        <p:nvSpPr>
          <p:cNvPr id="88" name="Shape 8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Calibri"/>
      </a:defRPr>
    </a:lvl1pPr>
    <a:lvl2pPr indent="228600" defTabSz="457200" latinLnBrk="0">
      <a:defRPr sz="1200">
        <a:latin typeface="+mn-lt"/>
        <a:ea typeface="+mn-ea"/>
        <a:cs typeface="+mn-cs"/>
        <a:sym typeface="Calibri"/>
      </a:defRPr>
    </a:lvl2pPr>
    <a:lvl3pPr indent="457200" defTabSz="457200" latinLnBrk="0">
      <a:defRPr sz="1200">
        <a:latin typeface="+mn-lt"/>
        <a:ea typeface="+mn-ea"/>
        <a:cs typeface="+mn-cs"/>
        <a:sym typeface="Calibri"/>
      </a:defRPr>
    </a:lvl3pPr>
    <a:lvl4pPr indent="685800" defTabSz="457200" latinLnBrk="0">
      <a:defRPr sz="1200">
        <a:latin typeface="+mn-lt"/>
        <a:ea typeface="+mn-ea"/>
        <a:cs typeface="+mn-cs"/>
        <a:sym typeface="Calibri"/>
      </a:defRPr>
    </a:lvl4pPr>
    <a:lvl5pPr indent="914400" defTabSz="457200" latinLnBrk="0">
      <a:defRPr sz="1200">
        <a:latin typeface="+mn-lt"/>
        <a:ea typeface="+mn-ea"/>
        <a:cs typeface="+mn-cs"/>
        <a:sym typeface="Calibri"/>
      </a:defRPr>
    </a:lvl5pPr>
    <a:lvl6pPr indent="1143000" defTabSz="457200" latinLnBrk="0">
      <a:defRPr sz="1200">
        <a:latin typeface="+mn-lt"/>
        <a:ea typeface="+mn-ea"/>
        <a:cs typeface="+mn-cs"/>
        <a:sym typeface="Calibri"/>
      </a:defRPr>
    </a:lvl6pPr>
    <a:lvl7pPr indent="1371600" defTabSz="457200" latinLnBrk="0">
      <a:defRPr sz="1200">
        <a:latin typeface="+mn-lt"/>
        <a:ea typeface="+mn-ea"/>
        <a:cs typeface="+mn-cs"/>
        <a:sym typeface="Calibri"/>
      </a:defRPr>
    </a:lvl7pPr>
    <a:lvl8pPr indent="1600200" defTabSz="457200" latinLnBrk="0">
      <a:defRPr sz="1200">
        <a:latin typeface="+mn-lt"/>
        <a:ea typeface="+mn-ea"/>
        <a:cs typeface="+mn-cs"/>
        <a:sym typeface="Calibri"/>
      </a:defRPr>
    </a:lvl8pPr>
    <a:lvl9pPr indent="1828800" defTabSz="4572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4530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TO PLAY</a:t>
            </a:r>
          </a:p>
        </p:txBody>
      </p:sp>
    </p:spTree>
    <p:extLst>
      <p:ext uri="{BB962C8B-B14F-4D97-AF65-F5344CB8AC3E}">
        <p14:creationId xmlns:p14="http://schemas.microsoft.com/office/powerpoint/2010/main" val="4113008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TO PLAY</a:t>
            </a:r>
          </a:p>
        </p:txBody>
      </p:sp>
    </p:spTree>
    <p:extLst>
      <p:ext uri="{BB962C8B-B14F-4D97-AF65-F5344CB8AC3E}">
        <p14:creationId xmlns:p14="http://schemas.microsoft.com/office/powerpoint/2010/main" val="950536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18066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82549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72438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TO PLAY</a:t>
            </a:r>
          </a:p>
        </p:txBody>
      </p:sp>
    </p:spTree>
    <p:extLst>
      <p:ext uri="{BB962C8B-B14F-4D97-AF65-F5344CB8AC3E}">
        <p14:creationId xmlns:p14="http://schemas.microsoft.com/office/powerpoint/2010/main" val="875848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Annotate on your Analysing Social Media Activity Sheet and be ready to share your thoughts. </a:t>
            </a:r>
          </a:p>
          <a:p>
            <a:endParaRPr lang="en-GB" dirty="0"/>
          </a:p>
        </p:txBody>
      </p:sp>
    </p:spTree>
    <p:extLst>
      <p:ext uri="{BB962C8B-B14F-4D97-AF65-F5344CB8AC3E}">
        <p14:creationId xmlns:p14="http://schemas.microsoft.com/office/powerpoint/2010/main" val="993373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05697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16042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TO PLAY</a:t>
            </a:r>
          </a:p>
        </p:txBody>
      </p:sp>
    </p:spTree>
    <p:extLst>
      <p:ext uri="{BB962C8B-B14F-4D97-AF65-F5344CB8AC3E}">
        <p14:creationId xmlns:p14="http://schemas.microsoft.com/office/powerpoint/2010/main" val="365733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1" name="Title Text"/>
          <p:cNvSpPr txBox="1">
            <a:spLocks noGrp="1"/>
          </p:cNvSpPr>
          <p:nvPr>
            <p:ph type="title"/>
          </p:nvPr>
        </p:nvSpPr>
        <p:spPr>
          <a:prstGeom prst="rect">
            <a:avLst/>
          </a:prstGeom>
        </p:spPr>
        <p:txBody>
          <a:bodyPr/>
          <a:lstStyle/>
          <a:p>
            <a:r>
              <a:rPr dirty="0"/>
              <a:t>Title Text</a:t>
            </a:r>
          </a:p>
        </p:txBody>
      </p:sp>
      <p:sp>
        <p:nvSpPr>
          <p:cNvPr id="12" name="Body Level One…"/>
          <p:cNvSpPr txBox="1">
            <a:spLocks noGrp="1"/>
          </p:cNvSpPr>
          <p:nvPr>
            <p:ph type="body" idx="1" hasCustomPrompt="1"/>
          </p:nvPr>
        </p:nvSpPr>
        <p:spPr>
          <a:prstGeom prst="rect">
            <a:avLst/>
          </a:prstGeom>
        </p:spPr>
        <p:txBody>
          <a:bodyPr>
            <a:normAutofit/>
          </a:bodyPr>
          <a:lstStyle>
            <a:lvl1pPr marL="266700" indent="-266700">
              <a:defRPr sz="1800"/>
            </a:lvl1pPr>
            <a:lvl2pPr marL="719138" indent="-261938">
              <a:defRPr sz="1800"/>
            </a:lvl2pPr>
            <a:lvl3pPr marL="1160463" indent="-246063">
              <a:defRPr sz="1800"/>
            </a:lvl3pPr>
            <a:lvl4pPr marL="1612900" indent="-241300">
              <a:defRPr sz="1800"/>
            </a:lvl4pPr>
            <a:lvl5pPr marL="2065338" indent="-236538">
              <a:defRPr sz="1800"/>
            </a:lvl5pPr>
          </a:lstStyle>
          <a:p>
            <a:r>
              <a:rPr dirty="0"/>
              <a:t>Body Level One</a:t>
            </a:r>
          </a:p>
          <a:p>
            <a:pPr lvl="1"/>
            <a:r>
              <a:rPr dirty="0"/>
              <a:t>Body Level Two</a:t>
            </a:r>
          </a:p>
          <a:p>
            <a:pPr lvl="2"/>
            <a:r>
              <a:rPr dirty="0"/>
              <a:t>Body Level Three</a:t>
            </a:r>
          </a:p>
          <a:p>
            <a:pPr lvl="3"/>
            <a:r>
              <a:rPr dirty="0"/>
              <a:t>Body Level Four</a:t>
            </a:r>
          </a:p>
          <a:p>
            <a:pPr lvl="4"/>
            <a:endParaRPr lang="en-GB" dirty="0"/>
          </a:p>
          <a:p>
            <a:pPr lvl="4"/>
            <a:r>
              <a:rPr dirty="0"/>
              <a:t>Body Level Five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Slide">
    <p:bg>
      <p:bgPr>
        <a:gradFill flip="none" rotWithShape="1">
          <a:gsLst>
            <a:gs pos="0">
              <a:schemeClr val="bg1">
                <a:lumMod val="85000"/>
              </a:schemeClr>
            </a:gs>
            <a:gs pos="50000">
              <a:schemeClr val="bg1">
                <a:lumMod val="85000"/>
                <a:alpha val="50000"/>
              </a:schemeClr>
            </a:gs>
            <a:gs pos="100000">
              <a:schemeClr val="bg1">
                <a:lumMod val="85000"/>
              </a:schemeClr>
            </a:gs>
          </a:gsLst>
          <a:lin ang="0" scaled="1"/>
          <a:tileRect/>
        </a:gradFill>
        <a:effectLst/>
      </p:bgPr>
    </p:bg>
    <p:spTree>
      <p:nvGrpSpPr>
        <p:cNvPr id="1" name=""/>
        <p:cNvGrpSpPr/>
        <p:nvPr/>
      </p:nvGrpSpPr>
      <p:grpSpPr>
        <a:xfrm>
          <a:off x="0" y="0"/>
          <a:ext cx="0" cy="0"/>
          <a:chOff x="0" y="0"/>
          <a:chExt cx="0" cy="0"/>
        </a:xfrm>
      </p:grpSpPr>
      <p:pic>
        <p:nvPicPr>
          <p:cNvPr id="61" name="Image" descr="Image"/>
          <p:cNvPicPr>
            <a:picLocks noChangeAspect="1"/>
          </p:cNvPicPr>
          <p:nvPr/>
        </p:nvPicPr>
        <p:blipFill>
          <a:blip r:embed="rId2"/>
          <a:stretch>
            <a:fillRect/>
          </a:stretch>
        </p:blipFill>
        <p:spPr>
          <a:xfrm>
            <a:off x="2774" y="-2"/>
            <a:ext cx="9138451" cy="431803"/>
          </a:xfrm>
          <a:prstGeom prst="rect">
            <a:avLst/>
          </a:prstGeom>
          <a:ln w="12700">
            <a:miter lim="400000"/>
          </a:ln>
        </p:spPr>
      </p:pic>
      <p:pic>
        <p:nvPicPr>
          <p:cNvPr id="62" name="Image" descr="Image"/>
          <p:cNvPicPr>
            <a:picLocks noChangeAspect="1"/>
          </p:cNvPicPr>
          <p:nvPr/>
        </p:nvPicPr>
        <p:blipFill>
          <a:blip r:embed="rId2"/>
          <a:stretch>
            <a:fillRect/>
          </a:stretch>
        </p:blipFill>
        <p:spPr>
          <a:xfrm rot="10800000">
            <a:off x="2775" y="6426198"/>
            <a:ext cx="9138450" cy="431803"/>
          </a:xfrm>
          <a:prstGeom prst="rect">
            <a:avLst/>
          </a:prstGeom>
          <a:ln w="12700">
            <a:miter lim="400000"/>
          </a:ln>
        </p:spPr>
      </p:pic>
      <p:sp>
        <p:nvSpPr>
          <p:cNvPr id="6" name="Title Text">
            <a:extLst>
              <a:ext uri="{FF2B5EF4-FFF2-40B4-BE49-F238E27FC236}">
                <a16:creationId xmlns:a16="http://schemas.microsoft.com/office/drawing/2014/main" id="{C826160E-8587-408C-AC15-7F422DA70234}"/>
              </a:ext>
            </a:extLst>
          </p:cNvPr>
          <p:cNvSpPr txBox="1">
            <a:spLocks noGrp="1"/>
          </p:cNvSpPr>
          <p:nvPr>
            <p:ph type="title" hasCustomPrompt="1"/>
          </p:nvPr>
        </p:nvSpPr>
        <p:spPr>
          <a:xfrm>
            <a:off x="375006" y="1732711"/>
            <a:ext cx="8229600" cy="701044"/>
          </a:xfrm>
          <a:prstGeom prst="rect">
            <a:avLst/>
          </a:prstGeom>
        </p:spPr>
        <p:txBody>
          <a:bodyPr>
            <a:noAutofit/>
          </a:bodyPr>
          <a:lstStyle>
            <a:lvl1pPr algn="ctr">
              <a:defRPr sz="4400" b="1">
                <a:solidFill>
                  <a:schemeClr val="tx2"/>
                </a:solidFill>
              </a:defRPr>
            </a:lvl1pPr>
          </a:lstStyle>
          <a:p>
            <a:r>
              <a:rPr lang="en-GB" dirty="0"/>
              <a:t>TITLE TEXT</a:t>
            </a:r>
          </a:p>
        </p:txBody>
      </p:sp>
      <p:sp>
        <p:nvSpPr>
          <p:cNvPr id="7" name="Text Placeholder 2">
            <a:extLst>
              <a:ext uri="{FF2B5EF4-FFF2-40B4-BE49-F238E27FC236}">
                <a16:creationId xmlns:a16="http://schemas.microsoft.com/office/drawing/2014/main" id="{0CEF44F2-50E4-49A9-A1C7-F84D8275D18D}"/>
              </a:ext>
            </a:extLst>
          </p:cNvPr>
          <p:cNvSpPr>
            <a:spLocks noGrp="1"/>
          </p:cNvSpPr>
          <p:nvPr>
            <p:ph type="body" sz="quarter" idx="10"/>
          </p:nvPr>
        </p:nvSpPr>
        <p:spPr>
          <a:xfrm>
            <a:off x="375006" y="2921718"/>
            <a:ext cx="8229600" cy="1414979"/>
          </a:xfrm>
        </p:spPr>
        <p:txBody>
          <a:bodyPr>
            <a:normAutofit/>
          </a:bodyPr>
          <a:lstStyle>
            <a:lvl1pPr marL="0" indent="0" algn="ctr">
              <a:buNone/>
              <a:defRPr sz="3200">
                <a:solidFill>
                  <a:srgbClr val="000000"/>
                </a:solidFill>
              </a:defRPr>
            </a:lvl1pPr>
          </a:lstStyle>
          <a:p>
            <a:pPr lvl="0"/>
            <a:r>
              <a:rPr lang="en-US" dirty="0"/>
              <a:t>Click to edit Master text styles</a:t>
            </a:r>
          </a:p>
        </p:txBody>
      </p:sp>
      <p:sp>
        <p:nvSpPr>
          <p:cNvPr id="9" name="Slide Number Placeholder 4">
            <a:extLst>
              <a:ext uri="{FF2B5EF4-FFF2-40B4-BE49-F238E27FC236}">
                <a16:creationId xmlns:a16="http://schemas.microsoft.com/office/drawing/2014/main" id="{9356723B-FB54-47ED-A9AA-D67C91990340}"/>
              </a:ext>
            </a:extLst>
          </p:cNvPr>
          <p:cNvSpPr>
            <a:spLocks noGrp="1"/>
          </p:cNvSpPr>
          <p:nvPr>
            <p:ph type="sldNum" sz="quarter" idx="4"/>
          </p:nvPr>
        </p:nvSpPr>
        <p:spPr>
          <a:xfrm>
            <a:off x="8245011" y="6175373"/>
            <a:ext cx="883575" cy="501650"/>
          </a:xfrm>
          <a:prstGeom prst="rect">
            <a:avLst/>
          </a:prstGeom>
        </p:spPr>
        <p:txBody>
          <a:bodyPr vert="horz" lIns="91440" tIns="45720" rIns="91440" bIns="45720" rtlCol="0" anchor="ctr"/>
          <a:lstStyle>
            <a:lvl1pPr algn="ctr">
              <a:defRPr sz="1200">
                <a:solidFill>
                  <a:srgbClr val="000000"/>
                </a:solidFill>
              </a:defRPr>
            </a:lvl1pPr>
          </a:lstStyle>
          <a:p>
            <a:fld id="{63F7E935-997C-4AB2-AAF8-EEF37886DB40}" type="slidenum">
              <a:rPr lang="en-GB" smtClean="0"/>
              <a:pPr/>
              <a:t>‹#›</a:t>
            </a:fld>
            <a:endParaRPr lang="en-GB"/>
          </a:p>
        </p:txBody>
      </p:sp>
      <p:pic>
        <p:nvPicPr>
          <p:cNvPr id="3" name="Image" descr="Image">
            <a:extLst>
              <a:ext uri="{FF2B5EF4-FFF2-40B4-BE49-F238E27FC236}">
                <a16:creationId xmlns:a16="http://schemas.microsoft.com/office/drawing/2014/main" id="{6272AD94-B326-4F43-9047-733E4CD42F5F}"/>
              </a:ext>
            </a:extLst>
          </p:cNvPr>
          <p:cNvPicPr>
            <a:picLocks noChangeAspect="1"/>
          </p:cNvPicPr>
          <p:nvPr userDrawn="1"/>
        </p:nvPicPr>
        <p:blipFill>
          <a:blip r:embed="rId3"/>
          <a:stretch>
            <a:fillRect/>
          </a:stretch>
        </p:blipFill>
        <p:spPr>
          <a:xfrm>
            <a:off x="2878157" y="5156590"/>
            <a:ext cx="3387682" cy="215991"/>
          </a:xfrm>
          <a:prstGeom prst="rect">
            <a:avLst/>
          </a:prstGeom>
          <a:ln w="12700">
            <a:miter lim="400000"/>
          </a:ln>
        </p:spPr>
      </p:pic>
    </p:spTree>
    <p:extLst>
      <p:ext uri="{BB962C8B-B14F-4D97-AF65-F5344CB8AC3E}">
        <p14:creationId xmlns:p14="http://schemas.microsoft.com/office/powerpoint/2010/main" val="3613930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Slide">
    <p:bg>
      <p:bgPr>
        <a:gradFill flip="none" rotWithShape="1">
          <a:gsLst>
            <a:gs pos="0">
              <a:schemeClr val="bg1">
                <a:lumMod val="85000"/>
              </a:schemeClr>
            </a:gs>
            <a:gs pos="50000">
              <a:schemeClr val="bg1">
                <a:lumMod val="85000"/>
                <a:alpha val="50000"/>
              </a:schemeClr>
            </a:gs>
            <a:gs pos="100000">
              <a:schemeClr val="bg1">
                <a:lumMod val="85000"/>
              </a:schemeClr>
            </a:gs>
          </a:gsLst>
          <a:lin ang="0" scaled="1"/>
          <a:tileRect/>
        </a:gradFill>
        <a:effectLst/>
      </p:bgPr>
    </p:bg>
    <p:spTree>
      <p:nvGrpSpPr>
        <p:cNvPr id="1" name=""/>
        <p:cNvGrpSpPr/>
        <p:nvPr/>
      </p:nvGrpSpPr>
      <p:grpSpPr>
        <a:xfrm>
          <a:off x="0" y="0"/>
          <a:ext cx="0" cy="0"/>
          <a:chOff x="0" y="0"/>
          <a:chExt cx="0" cy="0"/>
        </a:xfrm>
      </p:grpSpPr>
      <p:pic>
        <p:nvPicPr>
          <p:cNvPr id="61" name="Image" descr="Image"/>
          <p:cNvPicPr>
            <a:picLocks noChangeAspect="1"/>
          </p:cNvPicPr>
          <p:nvPr/>
        </p:nvPicPr>
        <p:blipFill>
          <a:blip r:embed="rId2"/>
          <a:stretch>
            <a:fillRect/>
          </a:stretch>
        </p:blipFill>
        <p:spPr>
          <a:xfrm>
            <a:off x="2774" y="-2"/>
            <a:ext cx="9138451" cy="431803"/>
          </a:xfrm>
          <a:prstGeom prst="rect">
            <a:avLst/>
          </a:prstGeom>
          <a:ln w="12700">
            <a:miter lim="400000"/>
          </a:ln>
        </p:spPr>
      </p:pic>
      <p:pic>
        <p:nvPicPr>
          <p:cNvPr id="62" name="Image" descr="Image"/>
          <p:cNvPicPr>
            <a:picLocks noChangeAspect="1"/>
          </p:cNvPicPr>
          <p:nvPr/>
        </p:nvPicPr>
        <p:blipFill>
          <a:blip r:embed="rId2"/>
          <a:stretch>
            <a:fillRect/>
          </a:stretch>
        </p:blipFill>
        <p:spPr>
          <a:xfrm rot="10800000">
            <a:off x="2775" y="6426198"/>
            <a:ext cx="9138450" cy="431803"/>
          </a:xfrm>
          <a:prstGeom prst="rect">
            <a:avLst/>
          </a:prstGeom>
          <a:ln w="12700">
            <a:miter lim="400000"/>
          </a:ln>
        </p:spPr>
      </p:pic>
      <p:sp>
        <p:nvSpPr>
          <p:cNvPr id="6" name="Title Text">
            <a:extLst>
              <a:ext uri="{FF2B5EF4-FFF2-40B4-BE49-F238E27FC236}">
                <a16:creationId xmlns:a16="http://schemas.microsoft.com/office/drawing/2014/main" id="{C826160E-8587-408C-AC15-7F422DA70234}"/>
              </a:ext>
            </a:extLst>
          </p:cNvPr>
          <p:cNvSpPr txBox="1">
            <a:spLocks noGrp="1"/>
          </p:cNvSpPr>
          <p:nvPr>
            <p:ph type="title" hasCustomPrompt="1"/>
          </p:nvPr>
        </p:nvSpPr>
        <p:spPr>
          <a:xfrm>
            <a:off x="375006" y="1732711"/>
            <a:ext cx="8229600" cy="701044"/>
          </a:xfrm>
          <a:prstGeom prst="rect">
            <a:avLst/>
          </a:prstGeom>
        </p:spPr>
        <p:txBody>
          <a:bodyPr>
            <a:noAutofit/>
          </a:bodyPr>
          <a:lstStyle>
            <a:lvl1pPr algn="ctr">
              <a:defRPr sz="4400" b="1">
                <a:solidFill>
                  <a:schemeClr val="tx2"/>
                </a:solidFill>
              </a:defRPr>
            </a:lvl1pPr>
          </a:lstStyle>
          <a:p>
            <a:r>
              <a:rPr lang="en-GB" dirty="0"/>
              <a:t>TITLE TEXT</a:t>
            </a:r>
          </a:p>
        </p:txBody>
      </p:sp>
      <p:sp>
        <p:nvSpPr>
          <p:cNvPr id="7" name="Text Placeholder 2">
            <a:extLst>
              <a:ext uri="{FF2B5EF4-FFF2-40B4-BE49-F238E27FC236}">
                <a16:creationId xmlns:a16="http://schemas.microsoft.com/office/drawing/2014/main" id="{0CEF44F2-50E4-49A9-A1C7-F84D8275D18D}"/>
              </a:ext>
            </a:extLst>
          </p:cNvPr>
          <p:cNvSpPr>
            <a:spLocks noGrp="1"/>
          </p:cNvSpPr>
          <p:nvPr>
            <p:ph type="body" sz="quarter" idx="10"/>
          </p:nvPr>
        </p:nvSpPr>
        <p:spPr>
          <a:xfrm>
            <a:off x="375006" y="2921718"/>
            <a:ext cx="8229600" cy="1414979"/>
          </a:xfrm>
        </p:spPr>
        <p:txBody>
          <a:bodyPr>
            <a:normAutofit/>
          </a:bodyPr>
          <a:lstStyle>
            <a:lvl1pPr marL="0" indent="0" algn="ctr">
              <a:buNone/>
              <a:defRPr sz="3200">
                <a:solidFill>
                  <a:srgbClr val="000000"/>
                </a:solidFill>
              </a:defRPr>
            </a:lvl1pPr>
          </a:lstStyle>
          <a:p>
            <a:pPr lvl="0"/>
            <a:r>
              <a:rPr lang="en-US" dirty="0"/>
              <a:t>Click to edit Master text styles</a:t>
            </a:r>
          </a:p>
        </p:txBody>
      </p:sp>
      <p:sp>
        <p:nvSpPr>
          <p:cNvPr id="9" name="Slide Number Placeholder 4">
            <a:extLst>
              <a:ext uri="{FF2B5EF4-FFF2-40B4-BE49-F238E27FC236}">
                <a16:creationId xmlns:a16="http://schemas.microsoft.com/office/drawing/2014/main" id="{D785F5F6-5EFD-4C1E-8F3C-1A3BA356BF0B}"/>
              </a:ext>
            </a:extLst>
          </p:cNvPr>
          <p:cNvSpPr>
            <a:spLocks noGrp="1"/>
          </p:cNvSpPr>
          <p:nvPr>
            <p:ph type="sldNum" sz="quarter" idx="4"/>
          </p:nvPr>
        </p:nvSpPr>
        <p:spPr>
          <a:xfrm>
            <a:off x="8245011" y="6175373"/>
            <a:ext cx="883575" cy="501650"/>
          </a:xfrm>
          <a:prstGeom prst="rect">
            <a:avLst/>
          </a:prstGeom>
        </p:spPr>
        <p:txBody>
          <a:bodyPr vert="horz" lIns="91440" tIns="45720" rIns="91440" bIns="45720" rtlCol="0" anchor="ctr"/>
          <a:lstStyle>
            <a:lvl1pPr algn="ctr">
              <a:defRPr sz="1200">
                <a:solidFill>
                  <a:srgbClr val="000000"/>
                </a:solidFill>
              </a:defRPr>
            </a:lvl1pPr>
          </a:lstStyle>
          <a:p>
            <a:fld id="{63F7E935-997C-4AB2-AAF8-EEF37886DB40}" type="slidenum">
              <a:rPr lang="en-GB" smtClean="0"/>
              <a:pPr/>
              <a:t>‹#›</a:t>
            </a:fld>
            <a:endParaRPr lang="en-GB"/>
          </a:p>
        </p:txBody>
      </p:sp>
    </p:spTree>
    <p:extLst>
      <p:ext uri="{BB962C8B-B14F-4D97-AF65-F5344CB8AC3E}">
        <p14:creationId xmlns:p14="http://schemas.microsoft.com/office/powerpoint/2010/main" val="3965619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21" name="Image" descr="Image"/>
          <p:cNvPicPr>
            <a:picLocks noChangeAspect="1"/>
          </p:cNvPicPr>
          <p:nvPr/>
        </p:nvPicPr>
        <p:blipFill>
          <a:blip r:embed="rId2"/>
          <a:stretch>
            <a:fillRect/>
          </a:stretch>
        </p:blipFill>
        <p:spPr>
          <a:xfrm>
            <a:off x="2774" y="-2"/>
            <a:ext cx="9138451" cy="431803"/>
          </a:xfrm>
          <a:prstGeom prst="rect">
            <a:avLst/>
          </a:prstGeom>
          <a:ln w="12700">
            <a:miter lim="400000"/>
          </a:ln>
        </p:spPr>
      </p:pic>
      <p:pic>
        <p:nvPicPr>
          <p:cNvPr id="22" name="Image" descr="Image"/>
          <p:cNvPicPr>
            <a:picLocks noChangeAspect="1"/>
          </p:cNvPicPr>
          <p:nvPr/>
        </p:nvPicPr>
        <p:blipFill>
          <a:blip r:embed="rId2"/>
          <a:stretch>
            <a:fillRect/>
          </a:stretch>
        </p:blipFill>
        <p:spPr>
          <a:xfrm rot="10800000">
            <a:off x="2775" y="6426198"/>
            <a:ext cx="9138450" cy="431803"/>
          </a:xfrm>
          <a:prstGeom prst="rect">
            <a:avLst/>
          </a:prstGeom>
          <a:ln w="12700">
            <a:miter lim="400000"/>
          </a:ln>
        </p:spPr>
      </p:pic>
      <p:grpSp>
        <p:nvGrpSpPr>
          <p:cNvPr id="3" name="Group 2">
            <a:extLst>
              <a:ext uri="{FF2B5EF4-FFF2-40B4-BE49-F238E27FC236}">
                <a16:creationId xmlns:a16="http://schemas.microsoft.com/office/drawing/2014/main" id="{1ACD3B05-9569-4D1F-A7CC-4B570E84A872}"/>
              </a:ext>
            </a:extLst>
          </p:cNvPr>
          <p:cNvGrpSpPr/>
          <p:nvPr userDrawn="1"/>
        </p:nvGrpSpPr>
        <p:grpSpPr>
          <a:xfrm>
            <a:off x="440284" y="1478245"/>
            <a:ext cx="8038623" cy="4127116"/>
            <a:chOff x="111511" y="2125517"/>
            <a:chExt cx="8038623" cy="4127116"/>
          </a:xfrm>
        </p:grpSpPr>
        <p:grpSp>
          <p:nvGrpSpPr>
            <p:cNvPr id="2" name="Group 1">
              <a:extLst>
                <a:ext uri="{FF2B5EF4-FFF2-40B4-BE49-F238E27FC236}">
                  <a16:creationId xmlns:a16="http://schemas.microsoft.com/office/drawing/2014/main" id="{781E1E68-931D-4DC6-AB54-895960DC5B30}"/>
                </a:ext>
              </a:extLst>
            </p:cNvPr>
            <p:cNvGrpSpPr/>
            <p:nvPr userDrawn="1"/>
          </p:nvGrpSpPr>
          <p:grpSpPr>
            <a:xfrm>
              <a:off x="3881158" y="4147168"/>
              <a:ext cx="1950272" cy="1950272"/>
              <a:chOff x="7468382" y="4324463"/>
              <a:chExt cx="1950272" cy="1950272"/>
            </a:xfrm>
          </p:grpSpPr>
          <p:pic>
            <p:nvPicPr>
              <p:cNvPr id="13" name="Graphic 12" descr="Speech">
                <a:extLst>
                  <a:ext uri="{FF2B5EF4-FFF2-40B4-BE49-F238E27FC236}">
                    <a16:creationId xmlns:a16="http://schemas.microsoft.com/office/drawing/2014/main" id="{6DB9FD02-7F8D-477D-BBF8-73DBABCEEB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68382" y="4324463"/>
                <a:ext cx="1950272" cy="1950272"/>
              </a:xfrm>
              <a:prstGeom prst="rect">
                <a:avLst/>
              </a:prstGeom>
            </p:spPr>
          </p:pic>
          <p:sp>
            <p:nvSpPr>
              <p:cNvPr id="14" name="KIND">
                <a:extLst>
                  <a:ext uri="{FF2B5EF4-FFF2-40B4-BE49-F238E27FC236}">
                    <a16:creationId xmlns:a16="http://schemas.microsoft.com/office/drawing/2014/main" id="{705BAC94-9425-4B0F-8D8C-EF7824E7E991}"/>
                  </a:ext>
                </a:extLst>
              </p:cNvPr>
              <p:cNvSpPr txBox="1"/>
              <p:nvPr/>
            </p:nvSpPr>
            <p:spPr>
              <a:xfrm>
                <a:off x="7980413" y="4954285"/>
                <a:ext cx="978790"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solidFill>
                      <a:srgbClr val="841CF5"/>
                    </a:solidFill>
                    <a:latin typeface="Galano Grotesque SemiBold"/>
                    <a:ea typeface="Galano Grotesque SemiBold"/>
                    <a:cs typeface="Galano Grotesque SemiBold"/>
                    <a:sym typeface="Galano Grotesque SemiBold"/>
                  </a:defRPr>
                </a:lvl1pPr>
              </a:lstStyle>
              <a:p>
                <a:r>
                  <a:rPr lang="en-GB" sz="2000" b="1" dirty="0">
                    <a:solidFill>
                      <a:schemeClr val="accent5"/>
                    </a:solidFill>
                    <a:latin typeface="+mj-lt"/>
                  </a:rPr>
                  <a:t>HAPPY</a:t>
                </a:r>
                <a:endParaRPr sz="2000" b="1" dirty="0">
                  <a:solidFill>
                    <a:schemeClr val="accent5"/>
                  </a:solidFill>
                  <a:latin typeface="+mj-lt"/>
                </a:endParaRPr>
              </a:p>
            </p:txBody>
          </p:sp>
        </p:grpSp>
        <p:pic>
          <p:nvPicPr>
            <p:cNvPr id="8" name="Graphic 7" descr="Speech">
              <a:extLst>
                <a:ext uri="{FF2B5EF4-FFF2-40B4-BE49-F238E27FC236}">
                  <a16:creationId xmlns:a16="http://schemas.microsoft.com/office/drawing/2014/main" id="{A68C95D2-C63B-4904-A65F-0D7B9319C2C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3454" y="2125517"/>
              <a:ext cx="2656582" cy="2656582"/>
            </a:xfrm>
            <a:prstGeom prst="rect">
              <a:avLst/>
            </a:prstGeom>
          </p:spPr>
        </p:pic>
        <p:pic>
          <p:nvPicPr>
            <p:cNvPr id="9" name="Graphic 8" descr="Speech">
              <a:extLst>
                <a:ext uri="{FF2B5EF4-FFF2-40B4-BE49-F238E27FC236}">
                  <a16:creationId xmlns:a16="http://schemas.microsoft.com/office/drawing/2014/main" id="{BC0BDAA3-CCBA-44BE-B4B2-7DDD39C2381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2076601" y="2940380"/>
              <a:ext cx="2656583" cy="2656583"/>
            </a:xfrm>
            <a:prstGeom prst="rect">
              <a:avLst/>
            </a:prstGeom>
          </p:spPr>
        </p:pic>
        <p:pic>
          <p:nvPicPr>
            <p:cNvPr id="10" name="Graphic 9" descr="Speech">
              <a:extLst>
                <a:ext uri="{FF2B5EF4-FFF2-40B4-BE49-F238E27FC236}">
                  <a16:creationId xmlns:a16="http://schemas.microsoft.com/office/drawing/2014/main" id="{FF64C058-6849-43F5-82F8-865EBDB425B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317181" y="3075021"/>
              <a:ext cx="2832953" cy="2350223"/>
            </a:xfrm>
            <a:prstGeom prst="rect">
              <a:avLst/>
            </a:prstGeom>
          </p:spPr>
        </p:pic>
        <p:pic>
          <p:nvPicPr>
            <p:cNvPr id="11" name="Graphic 10" descr="Speech">
              <a:extLst>
                <a:ext uri="{FF2B5EF4-FFF2-40B4-BE49-F238E27FC236}">
                  <a16:creationId xmlns:a16="http://schemas.microsoft.com/office/drawing/2014/main" id="{34ED1ACF-A0EE-4116-B535-41C63F0FD6B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111511" y="3899723"/>
              <a:ext cx="2352910" cy="2352910"/>
            </a:xfrm>
            <a:prstGeom prst="rect">
              <a:avLst/>
            </a:prstGeom>
          </p:spPr>
        </p:pic>
        <p:pic>
          <p:nvPicPr>
            <p:cNvPr id="12" name="Graphic 11" descr="Speech">
              <a:extLst>
                <a:ext uri="{FF2B5EF4-FFF2-40B4-BE49-F238E27FC236}">
                  <a16:creationId xmlns:a16="http://schemas.microsoft.com/office/drawing/2014/main" id="{DF3B4E29-25D6-4E83-8DAB-52D7B78C95C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4200048" y="2233070"/>
              <a:ext cx="2353863" cy="2353863"/>
            </a:xfrm>
            <a:prstGeom prst="rect">
              <a:avLst/>
            </a:prstGeom>
          </p:spPr>
        </p:pic>
        <p:sp>
          <p:nvSpPr>
            <p:cNvPr id="15" name="HEAR">
              <a:extLst>
                <a:ext uri="{FF2B5EF4-FFF2-40B4-BE49-F238E27FC236}">
                  <a16:creationId xmlns:a16="http://schemas.microsoft.com/office/drawing/2014/main" id="{77797EE1-76F9-42D8-911F-F537494AAFCB}"/>
                </a:ext>
              </a:extLst>
            </p:cNvPr>
            <p:cNvSpPr txBox="1"/>
            <p:nvPr/>
          </p:nvSpPr>
          <p:spPr>
            <a:xfrm>
              <a:off x="1256639" y="3002562"/>
              <a:ext cx="743148"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solidFill>
                    <a:srgbClr val="F8D147"/>
                  </a:solidFill>
                  <a:latin typeface="Galano Grotesque SemiBold"/>
                  <a:ea typeface="Galano Grotesque SemiBold"/>
                  <a:cs typeface="Galano Grotesque SemiBold"/>
                  <a:sym typeface="Galano Grotesque SemiBold"/>
                </a:defRPr>
              </a:lvl1pPr>
            </a:lstStyle>
            <a:p>
              <a:r>
                <a:rPr lang="en-GB" sz="2400" b="1" dirty="0">
                  <a:solidFill>
                    <a:schemeClr val="accent3"/>
                  </a:solidFill>
                  <a:latin typeface="+mj-lt"/>
                </a:rPr>
                <a:t>SAD</a:t>
              </a:r>
              <a:endParaRPr sz="2400" b="1" dirty="0">
                <a:solidFill>
                  <a:schemeClr val="accent3"/>
                </a:solidFill>
                <a:latin typeface="+mj-lt"/>
              </a:endParaRPr>
            </a:p>
          </p:txBody>
        </p:sp>
        <p:sp>
          <p:nvSpPr>
            <p:cNvPr id="16" name="UNDERSTAND">
              <a:extLst>
                <a:ext uri="{FF2B5EF4-FFF2-40B4-BE49-F238E27FC236}">
                  <a16:creationId xmlns:a16="http://schemas.microsoft.com/office/drawing/2014/main" id="{5BF5D6E9-1ED2-4D64-AAB5-D8BD3B89BF2E}"/>
                </a:ext>
              </a:extLst>
            </p:cNvPr>
            <p:cNvSpPr txBox="1"/>
            <p:nvPr/>
          </p:nvSpPr>
          <p:spPr>
            <a:xfrm>
              <a:off x="6063325" y="3955000"/>
              <a:ext cx="1438851"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solidFill>
                    <a:srgbClr val="EC64E5"/>
                  </a:solidFill>
                  <a:latin typeface="Galano Grotesque SemiBold"/>
                  <a:ea typeface="Galano Grotesque SemiBold"/>
                  <a:cs typeface="Galano Grotesque SemiBold"/>
                  <a:sym typeface="Galano Grotesque SemiBold"/>
                </a:defRPr>
              </a:lvl1pPr>
            </a:lstStyle>
            <a:p>
              <a:r>
                <a:rPr lang="en-GB" sz="1800" b="1" dirty="0">
                  <a:solidFill>
                    <a:schemeClr val="accent3"/>
                  </a:solidFill>
                  <a:latin typeface="+mj-lt"/>
                </a:rPr>
                <a:t>CONFIDENT</a:t>
              </a:r>
              <a:endParaRPr sz="1400" b="1" dirty="0">
                <a:solidFill>
                  <a:schemeClr val="accent3"/>
                </a:solidFill>
                <a:latin typeface="+mj-lt"/>
              </a:endParaRPr>
            </a:p>
          </p:txBody>
        </p:sp>
        <p:sp>
          <p:nvSpPr>
            <p:cNvPr id="17" name="SPEAK">
              <a:extLst>
                <a:ext uri="{FF2B5EF4-FFF2-40B4-BE49-F238E27FC236}">
                  <a16:creationId xmlns:a16="http://schemas.microsoft.com/office/drawing/2014/main" id="{56E14F13-18CF-4E09-B50A-68D17FF056A7}"/>
                </a:ext>
              </a:extLst>
            </p:cNvPr>
            <p:cNvSpPr txBox="1"/>
            <p:nvPr/>
          </p:nvSpPr>
          <p:spPr>
            <a:xfrm>
              <a:off x="2795661" y="3872359"/>
              <a:ext cx="1262521"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solidFill>
                    <a:srgbClr val="1329B4"/>
                  </a:solidFill>
                  <a:latin typeface="Galano Grotesque SemiBold"/>
                  <a:ea typeface="Galano Grotesque SemiBold"/>
                  <a:cs typeface="Galano Grotesque SemiBold"/>
                  <a:sym typeface="Galano Grotesque SemiBold"/>
                </a:defRPr>
              </a:lvl1pPr>
            </a:lstStyle>
            <a:p>
              <a:r>
                <a:rPr lang="en-GB" sz="2000" b="1" dirty="0">
                  <a:solidFill>
                    <a:schemeClr val="bg1"/>
                  </a:solidFill>
                  <a:latin typeface="+mj-lt"/>
                </a:rPr>
                <a:t>ANXIOUS</a:t>
              </a:r>
              <a:endParaRPr sz="2000" b="1" dirty="0">
                <a:solidFill>
                  <a:schemeClr val="bg1"/>
                </a:solidFill>
                <a:latin typeface="+mj-lt"/>
              </a:endParaRPr>
            </a:p>
          </p:txBody>
        </p:sp>
        <p:sp>
          <p:nvSpPr>
            <p:cNvPr id="18" name="RESPECT">
              <a:extLst>
                <a:ext uri="{FF2B5EF4-FFF2-40B4-BE49-F238E27FC236}">
                  <a16:creationId xmlns:a16="http://schemas.microsoft.com/office/drawing/2014/main" id="{ECB58AB9-3CBA-4181-BD2D-8BD309BC86F8}"/>
                </a:ext>
              </a:extLst>
            </p:cNvPr>
            <p:cNvSpPr txBox="1"/>
            <p:nvPr/>
          </p:nvSpPr>
          <p:spPr>
            <a:xfrm>
              <a:off x="4781947" y="3006117"/>
              <a:ext cx="1206416"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solidFill>
                    <a:srgbClr val="ED6C2D"/>
                  </a:solidFill>
                  <a:latin typeface="Galano Grotesque SemiBold"/>
                  <a:ea typeface="Galano Grotesque SemiBold"/>
                  <a:cs typeface="Galano Grotesque SemiBold"/>
                  <a:sym typeface="Galano Grotesque SemiBold"/>
                </a:defRPr>
              </a:lvl1pPr>
            </a:lstStyle>
            <a:p>
              <a:r>
                <a:rPr lang="en-GB" sz="2000" b="1" dirty="0">
                  <a:solidFill>
                    <a:schemeClr val="bg1"/>
                  </a:solidFill>
                  <a:latin typeface="+mj-lt"/>
                </a:rPr>
                <a:t>EXCITED</a:t>
              </a:r>
              <a:endParaRPr sz="1600" b="1" dirty="0">
                <a:solidFill>
                  <a:schemeClr val="bg1"/>
                </a:solidFill>
                <a:latin typeface="+mj-lt"/>
              </a:endParaRPr>
            </a:p>
          </p:txBody>
        </p:sp>
        <p:sp>
          <p:nvSpPr>
            <p:cNvPr id="19" name="LISTEN">
              <a:extLst>
                <a:ext uri="{FF2B5EF4-FFF2-40B4-BE49-F238E27FC236}">
                  <a16:creationId xmlns:a16="http://schemas.microsoft.com/office/drawing/2014/main" id="{B8F61412-0703-48A1-A5B0-B27042200E29}"/>
                </a:ext>
              </a:extLst>
            </p:cNvPr>
            <p:cNvSpPr txBox="1"/>
            <p:nvPr/>
          </p:nvSpPr>
          <p:spPr>
            <a:xfrm>
              <a:off x="772400" y="4717499"/>
              <a:ext cx="1020468"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solidFill>
                    <a:srgbClr val="6DDDE3"/>
                  </a:solidFill>
                  <a:latin typeface="Galano Grotesque SemiBold"/>
                  <a:ea typeface="Galano Grotesque SemiBold"/>
                  <a:cs typeface="Galano Grotesque SemiBold"/>
                  <a:sym typeface="Galano Grotesque SemiBold"/>
                </a:defRPr>
              </a:lvl1pPr>
            </a:lstStyle>
            <a:p>
              <a:r>
                <a:rPr lang="en-GB" sz="2000" b="1" dirty="0">
                  <a:solidFill>
                    <a:schemeClr val="bg1"/>
                  </a:solidFill>
                  <a:latin typeface="+mj-lt"/>
                </a:rPr>
                <a:t>ANGRY</a:t>
              </a:r>
              <a:endParaRPr sz="2000" b="1" dirty="0">
                <a:solidFill>
                  <a:schemeClr val="bg1"/>
                </a:solidFill>
                <a:latin typeface="+mj-lt"/>
              </a:endParaRPr>
            </a:p>
          </p:txBody>
        </p:sp>
      </p:grpSp>
      <p:sp>
        <p:nvSpPr>
          <p:cNvPr id="23" name="Slide Number Placeholder 4">
            <a:extLst>
              <a:ext uri="{FF2B5EF4-FFF2-40B4-BE49-F238E27FC236}">
                <a16:creationId xmlns:a16="http://schemas.microsoft.com/office/drawing/2014/main" id="{98172175-E641-4737-8F1D-4B1AE100EECE}"/>
              </a:ext>
            </a:extLst>
          </p:cNvPr>
          <p:cNvSpPr>
            <a:spLocks noGrp="1"/>
          </p:cNvSpPr>
          <p:nvPr>
            <p:ph type="sldNum" sz="quarter" idx="4"/>
          </p:nvPr>
        </p:nvSpPr>
        <p:spPr>
          <a:xfrm>
            <a:off x="8245011" y="6175373"/>
            <a:ext cx="883575" cy="501650"/>
          </a:xfrm>
          <a:prstGeom prst="rect">
            <a:avLst/>
          </a:prstGeom>
        </p:spPr>
        <p:txBody>
          <a:bodyPr vert="horz" lIns="91440" tIns="45720" rIns="91440" bIns="45720" rtlCol="0" anchor="ctr"/>
          <a:lstStyle>
            <a:lvl1pPr algn="ctr">
              <a:defRPr sz="1200">
                <a:solidFill>
                  <a:srgbClr val="000000"/>
                </a:solidFill>
              </a:defRPr>
            </a:lvl1pPr>
          </a:lstStyle>
          <a:p>
            <a:fld id="{63F7E935-997C-4AB2-AAF8-EEF37886DB40}" type="slidenum">
              <a:rPr lang="en-GB" smtClean="0"/>
              <a:pPr/>
              <a:t>‹#›</a:t>
            </a:fld>
            <a:endParaRPr lang="en-GB"/>
          </a:p>
        </p:txBody>
      </p:sp>
    </p:spTree>
    <p:extLst>
      <p:ext uri="{BB962C8B-B14F-4D97-AF65-F5344CB8AC3E}">
        <p14:creationId xmlns:p14="http://schemas.microsoft.com/office/powerpoint/2010/main" val="1879007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21" name="Image" descr="Image"/>
          <p:cNvPicPr>
            <a:picLocks noChangeAspect="1"/>
          </p:cNvPicPr>
          <p:nvPr/>
        </p:nvPicPr>
        <p:blipFill>
          <a:blip r:embed="rId2"/>
          <a:stretch>
            <a:fillRect/>
          </a:stretch>
        </p:blipFill>
        <p:spPr>
          <a:xfrm>
            <a:off x="2774" y="-2"/>
            <a:ext cx="9138451" cy="431803"/>
          </a:xfrm>
          <a:prstGeom prst="rect">
            <a:avLst/>
          </a:prstGeom>
          <a:ln w="12700">
            <a:miter lim="400000"/>
          </a:ln>
        </p:spPr>
      </p:pic>
      <p:pic>
        <p:nvPicPr>
          <p:cNvPr id="22" name="Image" descr="Image"/>
          <p:cNvPicPr>
            <a:picLocks noChangeAspect="1"/>
          </p:cNvPicPr>
          <p:nvPr/>
        </p:nvPicPr>
        <p:blipFill>
          <a:blip r:embed="rId2"/>
          <a:stretch>
            <a:fillRect/>
          </a:stretch>
        </p:blipFill>
        <p:spPr>
          <a:xfrm rot="10800000">
            <a:off x="2775" y="6426198"/>
            <a:ext cx="9138450" cy="431803"/>
          </a:xfrm>
          <a:prstGeom prst="rect">
            <a:avLst/>
          </a:prstGeom>
          <a:ln w="12700">
            <a:miter lim="400000"/>
          </a:ln>
        </p:spPr>
      </p:pic>
      <p:grpSp>
        <p:nvGrpSpPr>
          <p:cNvPr id="3" name="Group 2">
            <a:extLst>
              <a:ext uri="{FF2B5EF4-FFF2-40B4-BE49-F238E27FC236}">
                <a16:creationId xmlns:a16="http://schemas.microsoft.com/office/drawing/2014/main" id="{1ACD3B05-9569-4D1F-A7CC-4B570E84A872}"/>
              </a:ext>
            </a:extLst>
          </p:cNvPr>
          <p:cNvGrpSpPr/>
          <p:nvPr userDrawn="1"/>
        </p:nvGrpSpPr>
        <p:grpSpPr>
          <a:xfrm>
            <a:off x="440284" y="1478245"/>
            <a:ext cx="8038623" cy="4127116"/>
            <a:chOff x="111511" y="2125517"/>
            <a:chExt cx="8038623" cy="4127116"/>
          </a:xfrm>
        </p:grpSpPr>
        <p:grpSp>
          <p:nvGrpSpPr>
            <p:cNvPr id="2" name="Group 1">
              <a:extLst>
                <a:ext uri="{FF2B5EF4-FFF2-40B4-BE49-F238E27FC236}">
                  <a16:creationId xmlns:a16="http://schemas.microsoft.com/office/drawing/2014/main" id="{781E1E68-931D-4DC6-AB54-895960DC5B30}"/>
                </a:ext>
              </a:extLst>
            </p:cNvPr>
            <p:cNvGrpSpPr/>
            <p:nvPr userDrawn="1"/>
          </p:nvGrpSpPr>
          <p:grpSpPr>
            <a:xfrm>
              <a:off x="3881158" y="4147168"/>
              <a:ext cx="1950272" cy="1950272"/>
              <a:chOff x="7468382" y="4324463"/>
              <a:chExt cx="1950272" cy="1950272"/>
            </a:xfrm>
          </p:grpSpPr>
          <p:pic>
            <p:nvPicPr>
              <p:cNvPr id="13" name="Graphic 12" descr="Speech">
                <a:extLst>
                  <a:ext uri="{FF2B5EF4-FFF2-40B4-BE49-F238E27FC236}">
                    <a16:creationId xmlns:a16="http://schemas.microsoft.com/office/drawing/2014/main" id="{6DB9FD02-7F8D-477D-BBF8-73DBABCEEB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68382" y="4324463"/>
                <a:ext cx="1950272" cy="1950272"/>
              </a:xfrm>
              <a:prstGeom prst="rect">
                <a:avLst/>
              </a:prstGeom>
            </p:spPr>
          </p:pic>
          <p:sp>
            <p:nvSpPr>
              <p:cNvPr id="14" name="KIND">
                <a:extLst>
                  <a:ext uri="{FF2B5EF4-FFF2-40B4-BE49-F238E27FC236}">
                    <a16:creationId xmlns:a16="http://schemas.microsoft.com/office/drawing/2014/main" id="{705BAC94-9425-4B0F-8D8C-EF7824E7E991}"/>
                  </a:ext>
                </a:extLst>
              </p:cNvPr>
              <p:cNvSpPr txBox="1"/>
              <p:nvPr/>
            </p:nvSpPr>
            <p:spPr>
              <a:xfrm>
                <a:off x="7980413" y="4954285"/>
                <a:ext cx="978790"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solidFill>
                      <a:srgbClr val="841CF5"/>
                    </a:solidFill>
                    <a:latin typeface="Galano Grotesque SemiBold"/>
                    <a:ea typeface="Galano Grotesque SemiBold"/>
                    <a:cs typeface="Galano Grotesque SemiBold"/>
                    <a:sym typeface="Galano Grotesque SemiBold"/>
                  </a:defRPr>
                </a:lvl1pPr>
              </a:lstStyle>
              <a:p>
                <a:r>
                  <a:rPr lang="en-GB" sz="2000" b="1" dirty="0">
                    <a:solidFill>
                      <a:schemeClr val="accent5"/>
                    </a:solidFill>
                    <a:latin typeface="+mj-lt"/>
                  </a:rPr>
                  <a:t>HAPPY</a:t>
                </a:r>
                <a:endParaRPr sz="2000" b="1" dirty="0">
                  <a:solidFill>
                    <a:schemeClr val="accent5"/>
                  </a:solidFill>
                  <a:latin typeface="+mj-lt"/>
                </a:endParaRPr>
              </a:p>
            </p:txBody>
          </p:sp>
        </p:grpSp>
        <p:pic>
          <p:nvPicPr>
            <p:cNvPr id="8" name="Graphic 7" descr="Speech">
              <a:extLst>
                <a:ext uri="{FF2B5EF4-FFF2-40B4-BE49-F238E27FC236}">
                  <a16:creationId xmlns:a16="http://schemas.microsoft.com/office/drawing/2014/main" id="{A68C95D2-C63B-4904-A65F-0D7B9319C2C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3454" y="2125517"/>
              <a:ext cx="2656582" cy="2656582"/>
            </a:xfrm>
            <a:prstGeom prst="rect">
              <a:avLst/>
            </a:prstGeom>
          </p:spPr>
        </p:pic>
        <p:pic>
          <p:nvPicPr>
            <p:cNvPr id="9" name="Graphic 8" descr="Speech">
              <a:extLst>
                <a:ext uri="{FF2B5EF4-FFF2-40B4-BE49-F238E27FC236}">
                  <a16:creationId xmlns:a16="http://schemas.microsoft.com/office/drawing/2014/main" id="{BC0BDAA3-CCBA-44BE-B4B2-7DDD39C2381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2076601" y="2940380"/>
              <a:ext cx="2656583" cy="2656583"/>
            </a:xfrm>
            <a:prstGeom prst="rect">
              <a:avLst/>
            </a:prstGeom>
          </p:spPr>
        </p:pic>
        <p:pic>
          <p:nvPicPr>
            <p:cNvPr id="10" name="Graphic 9" descr="Speech">
              <a:extLst>
                <a:ext uri="{FF2B5EF4-FFF2-40B4-BE49-F238E27FC236}">
                  <a16:creationId xmlns:a16="http://schemas.microsoft.com/office/drawing/2014/main" id="{FF64C058-6849-43F5-82F8-865EBDB425B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317181" y="3075021"/>
              <a:ext cx="2832953" cy="2350223"/>
            </a:xfrm>
            <a:prstGeom prst="rect">
              <a:avLst/>
            </a:prstGeom>
          </p:spPr>
        </p:pic>
        <p:pic>
          <p:nvPicPr>
            <p:cNvPr id="11" name="Graphic 10" descr="Speech">
              <a:extLst>
                <a:ext uri="{FF2B5EF4-FFF2-40B4-BE49-F238E27FC236}">
                  <a16:creationId xmlns:a16="http://schemas.microsoft.com/office/drawing/2014/main" id="{34ED1ACF-A0EE-4116-B535-41C63F0FD6B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111511" y="3899723"/>
              <a:ext cx="2352910" cy="2352910"/>
            </a:xfrm>
            <a:prstGeom prst="rect">
              <a:avLst/>
            </a:prstGeom>
          </p:spPr>
        </p:pic>
        <p:pic>
          <p:nvPicPr>
            <p:cNvPr id="12" name="Graphic 11" descr="Speech">
              <a:extLst>
                <a:ext uri="{FF2B5EF4-FFF2-40B4-BE49-F238E27FC236}">
                  <a16:creationId xmlns:a16="http://schemas.microsoft.com/office/drawing/2014/main" id="{DF3B4E29-25D6-4E83-8DAB-52D7B78C95C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4200048" y="2233070"/>
              <a:ext cx="2353863" cy="2353863"/>
            </a:xfrm>
            <a:prstGeom prst="rect">
              <a:avLst/>
            </a:prstGeom>
          </p:spPr>
        </p:pic>
        <p:sp>
          <p:nvSpPr>
            <p:cNvPr id="15" name="HEAR">
              <a:extLst>
                <a:ext uri="{FF2B5EF4-FFF2-40B4-BE49-F238E27FC236}">
                  <a16:creationId xmlns:a16="http://schemas.microsoft.com/office/drawing/2014/main" id="{77797EE1-76F9-42D8-911F-F537494AAFCB}"/>
                </a:ext>
              </a:extLst>
            </p:cNvPr>
            <p:cNvSpPr txBox="1"/>
            <p:nvPr/>
          </p:nvSpPr>
          <p:spPr>
            <a:xfrm>
              <a:off x="1256639" y="3002562"/>
              <a:ext cx="743148"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solidFill>
                    <a:srgbClr val="F8D147"/>
                  </a:solidFill>
                  <a:latin typeface="Galano Grotesque SemiBold"/>
                  <a:ea typeface="Galano Grotesque SemiBold"/>
                  <a:cs typeface="Galano Grotesque SemiBold"/>
                  <a:sym typeface="Galano Grotesque SemiBold"/>
                </a:defRPr>
              </a:lvl1pPr>
            </a:lstStyle>
            <a:p>
              <a:r>
                <a:rPr lang="en-GB" sz="2400" b="1" dirty="0">
                  <a:solidFill>
                    <a:schemeClr val="accent3"/>
                  </a:solidFill>
                  <a:latin typeface="+mj-lt"/>
                </a:rPr>
                <a:t>SAD</a:t>
              </a:r>
              <a:endParaRPr sz="2400" b="1" dirty="0">
                <a:solidFill>
                  <a:schemeClr val="accent3"/>
                </a:solidFill>
                <a:latin typeface="+mj-lt"/>
              </a:endParaRPr>
            </a:p>
          </p:txBody>
        </p:sp>
        <p:sp>
          <p:nvSpPr>
            <p:cNvPr id="16" name="UNDERSTAND">
              <a:extLst>
                <a:ext uri="{FF2B5EF4-FFF2-40B4-BE49-F238E27FC236}">
                  <a16:creationId xmlns:a16="http://schemas.microsoft.com/office/drawing/2014/main" id="{5BF5D6E9-1ED2-4D64-AAB5-D8BD3B89BF2E}"/>
                </a:ext>
              </a:extLst>
            </p:cNvPr>
            <p:cNvSpPr txBox="1"/>
            <p:nvPr/>
          </p:nvSpPr>
          <p:spPr>
            <a:xfrm>
              <a:off x="6063325" y="3955000"/>
              <a:ext cx="1438851"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solidFill>
                    <a:srgbClr val="EC64E5"/>
                  </a:solidFill>
                  <a:latin typeface="Galano Grotesque SemiBold"/>
                  <a:ea typeface="Galano Grotesque SemiBold"/>
                  <a:cs typeface="Galano Grotesque SemiBold"/>
                  <a:sym typeface="Galano Grotesque SemiBold"/>
                </a:defRPr>
              </a:lvl1pPr>
            </a:lstStyle>
            <a:p>
              <a:r>
                <a:rPr lang="en-GB" sz="1800" b="1" dirty="0">
                  <a:solidFill>
                    <a:schemeClr val="accent3"/>
                  </a:solidFill>
                  <a:latin typeface="+mj-lt"/>
                </a:rPr>
                <a:t>CONFIDENT</a:t>
              </a:r>
              <a:endParaRPr sz="1400" b="1" dirty="0">
                <a:solidFill>
                  <a:schemeClr val="accent3"/>
                </a:solidFill>
                <a:latin typeface="+mj-lt"/>
              </a:endParaRPr>
            </a:p>
          </p:txBody>
        </p:sp>
        <p:sp>
          <p:nvSpPr>
            <p:cNvPr id="17" name="SPEAK">
              <a:extLst>
                <a:ext uri="{FF2B5EF4-FFF2-40B4-BE49-F238E27FC236}">
                  <a16:creationId xmlns:a16="http://schemas.microsoft.com/office/drawing/2014/main" id="{56E14F13-18CF-4E09-B50A-68D17FF056A7}"/>
                </a:ext>
              </a:extLst>
            </p:cNvPr>
            <p:cNvSpPr txBox="1"/>
            <p:nvPr/>
          </p:nvSpPr>
          <p:spPr>
            <a:xfrm>
              <a:off x="2795661" y="3872359"/>
              <a:ext cx="1262521"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solidFill>
                    <a:srgbClr val="1329B4"/>
                  </a:solidFill>
                  <a:latin typeface="Galano Grotesque SemiBold"/>
                  <a:ea typeface="Galano Grotesque SemiBold"/>
                  <a:cs typeface="Galano Grotesque SemiBold"/>
                  <a:sym typeface="Galano Grotesque SemiBold"/>
                </a:defRPr>
              </a:lvl1pPr>
            </a:lstStyle>
            <a:p>
              <a:r>
                <a:rPr lang="en-GB" sz="2000" b="1" dirty="0">
                  <a:solidFill>
                    <a:schemeClr val="bg1"/>
                  </a:solidFill>
                  <a:latin typeface="+mj-lt"/>
                </a:rPr>
                <a:t>ANXIOUS</a:t>
              </a:r>
              <a:endParaRPr sz="2000" b="1" dirty="0">
                <a:solidFill>
                  <a:schemeClr val="bg1"/>
                </a:solidFill>
                <a:latin typeface="+mj-lt"/>
              </a:endParaRPr>
            </a:p>
          </p:txBody>
        </p:sp>
        <p:sp>
          <p:nvSpPr>
            <p:cNvPr id="18" name="RESPECT">
              <a:extLst>
                <a:ext uri="{FF2B5EF4-FFF2-40B4-BE49-F238E27FC236}">
                  <a16:creationId xmlns:a16="http://schemas.microsoft.com/office/drawing/2014/main" id="{ECB58AB9-3CBA-4181-BD2D-8BD309BC86F8}"/>
                </a:ext>
              </a:extLst>
            </p:cNvPr>
            <p:cNvSpPr txBox="1"/>
            <p:nvPr/>
          </p:nvSpPr>
          <p:spPr>
            <a:xfrm>
              <a:off x="4781947" y="3006117"/>
              <a:ext cx="1206416"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solidFill>
                    <a:srgbClr val="ED6C2D"/>
                  </a:solidFill>
                  <a:latin typeface="Galano Grotesque SemiBold"/>
                  <a:ea typeface="Galano Grotesque SemiBold"/>
                  <a:cs typeface="Galano Grotesque SemiBold"/>
                  <a:sym typeface="Galano Grotesque SemiBold"/>
                </a:defRPr>
              </a:lvl1pPr>
            </a:lstStyle>
            <a:p>
              <a:r>
                <a:rPr lang="en-GB" sz="2000" b="1" dirty="0">
                  <a:solidFill>
                    <a:schemeClr val="bg1"/>
                  </a:solidFill>
                  <a:latin typeface="+mj-lt"/>
                </a:rPr>
                <a:t>EXCITED</a:t>
              </a:r>
              <a:endParaRPr sz="1600" b="1" dirty="0">
                <a:solidFill>
                  <a:schemeClr val="bg1"/>
                </a:solidFill>
                <a:latin typeface="+mj-lt"/>
              </a:endParaRPr>
            </a:p>
          </p:txBody>
        </p:sp>
        <p:sp>
          <p:nvSpPr>
            <p:cNvPr id="19" name="LISTEN">
              <a:extLst>
                <a:ext uri="{FF2B5EF4-FFF2-40B4-BE49-F238E27FC236}">
                  <a16:creationId xmlns:a16="http://schemas.microsoft.com/office/drawing/2014/main" id="{B8F61412-0703-48A1-A5B0-B27042200E29}"/>
                </a:ext>
              </a:extLst>
            </p:cNvPr>
            <p:cNvSpPr txBox="1"/>
            <p:nvPr/>
          </p:nvSpPr>
          <p:spPr>
            <a:xfrm>
              <a:off x="772400" y="4717499"/>
              <a:ext cx="1020468"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solidFill>
                    <a:srgbClr val="6DDDE3"/>
                  </a:solidFill>
                  <a:latin typeface="Galano Grotesque SemiBold"/>
                  <a:ea typeface="Galano Grotesque SemiBold"/>
                  <a:cs typeface="Galano Grotesque SemiBold"/>
                  <a:sym typeface="Galano Grotesque SemiBold"/>
                </a:defRPr>
              </a:lvl1pPr>
            </a:lstStyle>
            <a:p>
              <a:r>
                <a:rPr lang="en-GB" sz="2000" b="1" dirty="0">
                  <a:solidFill>
                    <a:schemeClr val="bg1"/>
                  </a:solidFill>
                  <a:latin typeface="+mj-lt"/>
                </a:rPr>
                <a:t>ANGRY</a:t>
              </a:r>
              <a:endParaRPr sz="2000" b="1" dirty="0">
                <a:solidFill>
                  <a:schemeClr val="bg1"/>
                </a:solidFill>
                <a:latin typeface="+mj-lt"/>
              </a:endParaRPr>
            </a:p>
          </p:txBody>
        </p:sp>
      </p:grpSp>
      <p:sp>
        <p:nvSpPr>
          <p:cNvPr id="23" name="Slide Number Placeholder 4">
            <a:extLst>
              <a:ext uri="{FF2B5EF4-FFF2-40B4-BE49-F238E27FC236}">
                <a16:creationId xmlns:a16="http://schemas.microsoft.com/office/drawing/2014/main" id="{98172175-E641-4737-8F1D-4B1AE100EECE}"/>
              </a:ext>
            </a:extLst>
          </p:cNvPr>
          <p:cNvSpPr>
            <a:spLocks noGrp="1"/>
          </p:cNvSpPr>
          <p:nvPr>
            <p:ph type="sldNum" sz="quarter" idx="4"/>
          </p:nvPr>
        </p:nvSpPr>
        <p:spPr>
          <a:xfrm>
            <a:off x="8245011" y="6175373"/>
            <a:ext cx="883575" cy="501650"/>
          </a:xfrm>
          <a:prstGeom prst="rect">
            <a:avLst/>
          </a:prstGeom>
        </p:spPr>
        <p:txBody>
          <a:bodyPr vert="horz" lIns="91440" tIns="45720" rIns="91440" bIns="45720" rtlCol="0" anchor="ctr"/>
          <a:lstStyle>
            <a:lvl1pPr algn="ctr">
              <a:defRPr sz="1200">
                <a:solidFill>
                  <a:srgbClr val="000000"/>
                </a:solidFill>
              </a:defRPr>
            </a:lvl1pPr>
          </a:lstStyle>
          <a:p>
            <a:fld id="{63F7E935-997C-4AB2-AAF8-EEF37886DB40}" type="slidenum">
              <a:rPr lang="en-GB" smtClean="0"/>
              <a:pPr/>
              <a:t>‹#›</a:t>
            </a:fld>
            <a:endParaRPr lang="en-GB"/>
          </a:p>
        </p:txBody>
      </p:sp>
    </p:spTree>
    <p:extLst>
      <p:ext uri="{BB962C8B-B14F-4D97-AF65-F5344CB8AC3E}">
        <p14:creationId xmlns:p14="http://schemas.microsoft.com/office/powerpoint/2010/main" val="3961771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0" name="Title Text"/>
          <p:cNvSpPr txBox="1">
            <a:spLocks noGrp="1"/>
          </p:cNvSpPr>
          <p:nvPr>
            <p:ph type="title" hasCustomPrompt="1"/>
          </p:nvPr>
        </p:nvSpPr>
        <p:spPr>
          <a:xfrm>
            <a:off x="457199" y="830608"/>
            <a:ext cx="8229600" cy="701044"/>
          </a:xfrm>
          <a:prstGeom prst="rect">
            <a:avLst/>
          </a:prstGeom>
        </p:spPr>
        <p:txBody>
          <a:bodyPr/>
          <a:lstStyle>
            <a:lvl1pPr algn="ctr">
              <a:defRPr b="1">
                <a:solidFill>
                  <a:schemeClr val="tx2"/>
                </a:solidFill>
              </a:defRPr>
            </a:lvl1pPr>
          </a:lstStyle>
          <a:p>
            <a:r>
              <a:rPr lang="en-GB" dirty="0"/>
              <a:t>TITLE TEXT</a:t>
            </a:r>
          </a:p>
        </p:txBody>
      </p:sp>
      <p:pic>
        <p:nvPicPr>
          <p:cNvPr id="21" name="Image" descr="Image"/>
          <p:cNvPicPr>
            <a:picLocks noChangeAspect="1"/>
          </p:cNvPicPr>
          <p:nvPr/>
        </p:nvPicPr>
        <p:blipFill>
          <a:blip r:embed="rId2"/>
          <a:stretch>
            <a:fillRect/>
          </a:stretch>
        </p:blipFill>
        <p:spPr>
          <a:xfrm>
            <a:off x="2774" y="-2"/>
            <a:ext cx="9138451" cy="431803"/>
          </a:xfrm>
          <a:prstGeom prst="rect">
            <a:avLst/>
          </a:prstGeom>
          <a:ln w="12700">
            <a:miter lim="400000"/>
          </a:ln>
        </p:spPr>
      </p:pic>
      <p:pic>
        <p:nvPicPr>
          <p:cNvPr id="22" name="Image" descr="Image"/>
          <p:cNvPicPr>
            <a:picLocks noChangeAspect="1"/>
          </p:cNvPicPr>
          <p:nvPr/>
        </p:nvPicPr>
        <p:blipFill>
          <a:blip r:embed="rId2"/>
          <a:stretch>
            <a:fillRect/>
          </a:stretch>
        </p:blipFill>
        <p:spPr>
          <a:xfrm rot="10800000">
            <a:off x="2775" y="6426198"/>
            <a:ext cx="9138450" cy="431803"/>
          </a:xfrm>
          <a:prstGeom prst="rect">
            <a:avLst/>
          </a:prstGeom>
          <a:ln w="12700">
            <a:miter lim="400000"/>
          </a:ln>
        </p:spPr>
      </p:pic>
      <p:sp>
        <p:nvSpPr>
          <p:cNvPr id="3" name="Text Placeholder 2">
            <a:extLst>
              <a:ext uri="{FF2B5EF4-FFF2-40B4-BE49-F238E27FC236}">
                <a16:creationId xmlns:a16="http://schemas.microsoft.com/office/drawing/2014/main" id="{1B94EA8A-C233-4505-A81B-113D6E34B71D}"/>
              </a:ext>
            </a:extLst>
          </p:cNvPr>
          <p:cNvSpPr>
            <a:spLocks noGrp="1"/>
          </p:cNvSpPr>
          <p:nvPr>
            <p:ph type="body" sz="quarter" idx="10"/>
          </p:nvPr>
        </p:nvSpPr>
        <p:spPr>
          <a:xfrm>
            <a:off x="457199" y="1605899"/>
            <a:ext cx="8229600" cy="870174"/>
          </a:xfrm>
        </p:spPr>
        <p:txBody>
          <a:bodyPr>
            <a:normAutofit/>
          </a:bodyPr>
          <a:lstStyle>
            <a:lvl1pPr marL="0" indent="0" algn="ctr">
              <a:buNone/>
              <a:defRPr sz="1800">
                <a:solidFill>
                  <a:srgbClr val="000000"/>
                </a:solidFill>
              </a:defRPr>
            </a:lvl1pPr>
          </a:lstStyle>
          <a:p>
            <a:pPr lvl="0"/>
            <a:r>
              <a:rPr lang="en-US" dirty="0"/>
              <a:t>Click to edit Master text styles</a:t>
            </a:r>
          </a:p>
        </p:txBody>
      </p:sp>
      <p:sp>
        <p:nvSpPr>
          <p:cNvPr id="7" name="Slide Number Placeholder 4">
            <a:extLst>
              <a:ext uri="{FF2B5EF4-FFF2-40B4-BE49-F238E27FC236}">
                <a16:creationId xmlns:a16="http://schemas.microsoft.com/office/drawing/2014/main" id="{84C33EED-AC41-4DEC-AB91-DB679DC104E7}"/>
              </a:ext>
            </a:extLst>
          </p:cNvPr>
          <p:cNvSpPr>
            <a:spLocks noGrp="1"/>
          </p:cNvSpPr>
          <p:nvPr>
            <p:ph type="sldNum" sz="quarter" idx="4"/>
          </p:nvPr>
        </p:nvSpPr>
        <p:spPr>
          <a:xfrm>
            <a:off x="8245011" y="6175373"/>
            <a:ext cx="883575" cy="501650"/>
          </a:xfrm>
          <a:prstGeom prst="rect">
            <a:avLst/>
          </a:prstGeom>
        </p:spPr>
        <p:txBody>
          <a:bodyPr vert="horz" lIns="91440" tIns="45720" rIns="91440" bIns="45720" rtlCol="0" anchor="ctr"/>
          <a:lstStyle>
            <a:lvl1pPr algn="ctr">
              <a:defRPr sz="1200">
                <a:solidFill>
                  <a:srgbClr val="000000"/>
                </a:solidFill>
              </a:defRPr>
            </a:lvl1pPr>
          </a:lstStyle>
          <a:p>
            <a:fld id="{63F7E935-997C-4AB2-AAF8-EEF37886DB40}" type="slidenum">
              <a:rPr lang="en-GB" smtClean="0"/>
              <a:pPr/>
              <a:t>‹#›</a:t>
            </a:fld>
            <a:endParaRPr lang="en-GB"/>
          </a:p>
        </p:txBody>
      </p:sp>
    </p:spTree>
    <p:extLst>
      <p:ext uri="{BB962C8B-B14F-4D97-AF65-F5344CB8AC3E}">
        <p14:creationId xmlns:p14="http://schemas.microsoft.com/office/powerpoint/2010/main" val="1493313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0" name="Title Text"/>
          <p:cNvSpPr txBox="1">
            <a:spLocks noGrp="1"/>
          </p:cNvSpPr>
          <p:nvPr>
            <p:ph type="title" hasCustomPrompt="1"/>
          </p:nvPr>
        </p:nvSpPr>
        <p:spPr>
          <a:xfrm>
            <a:off x="457199" y="830608"/>
            <a:ext cx="8229600" cy="701044"/>
          </a:xfrm>
          <a:prstGeom prst="rect">
            <a:avLst/>
          </a:prstGeom>
        </p:spPr>
        <p:txBody>
          <a:bodyPr/>
          <a:lstStyle>
            <a:lvl1pPr algn="ctr">
              <a:defRPr b="1">
                <a:solidFill>
                  <a:schemeClr val="tx2"/>
                </a:solidFill>
              </a:defRPr>
            </a:lvl1pPr>
          </a:lstStyle>
          <a:p>
            <a:r>
              <a:rPr lang="en-GB" dirty="0"/>
              <a:t>TITLE TEXT</a:t>
            </a:r>
          </a:p>
        </p:txBody>
      </p:sp>
      <p:pic>
        <p:nvPicPr>
          <p:cNvPr id="21" name="Image" descr="Image"/>
          <p:cNvPicPr>
            <a:picLocks noChangeAspect="1"/>
          </p:cNvPicPr>
          <p:nvPr/>
        </p:nvPicPr>
        <p:blipFill>
          <a:blip r:embed="rId2"/>
          <a:stretch>
            <a:fillRect/>
          </a:stretch>
        </p:blipFill>
        <p:spPr>
          <a:xfrm>
            <a:off x="2774" y="-2"/>
            <a:ext cx="9138451" cy="431803"/>
          </a:xfrm>
          <a:prstGeom prst="rect">
            <a:avLst/>
          </a:prstGeom>
          <a:ln w="12700">
            <a:miter lim="400000"/>
          </a:ln>
        </p:spPr>
      </p:pic>
      <p:pic>
        <p:nvPicPr>
          <p:cNvPr id="22" name="Image" descr="Image"/>
          <p:cNvPicPr>
            <a:picLocks noChangeAspect="1"/>
          </p:cNvPicPr>
          <p:nvPr/>
        </p:nvPicPr>
        <p:blipFill>
          <a:blip r:embed="rId2"/>
          <a:stretch>
            <a:fillRect/>
          </a:stretch>
        </p:blipFill>
        <p:spPr>
          <a:xfrm rot="10800000">
            <a:off x="2775" y="6426198"/>
            <a:ext cx="9138450" cy="431803"/>
          </a:xfrm>
          <a:prstGeom prst="rect">
            <a:avLst/>
          </a:prstGeom>
          <a:ln w="12700">
            <a:miter lim="400000"/>
          </a:ln>
        </p:spPr>
      </p:pic>
      <p:sp>
        <p:nvSpPr>
          <p:cNvPr id="3" name="Text Placeholder 2">
            <a:extLst>
              <a:ext uri="{FF2B5EF4-FFF2-40B4-BE49-F238E27FC236}">
                <a16:creationId xmlns:a16="http://schemas.microsoft.com/office/drawing/2014/main" id="{F633D2BB-1169-4ED5-AA32-3C6BA147AB1A}"/>
              </a:ext>
            </a:extLst>
          </p:cNvPr>
          <p:cNvSpPr>
            <a:spLocks noGrp="1"/>
          </p:cNvSpPr>
          <p:nvPr>
            <p:ph type="body" sz="quarter" idx="10"/>
          </p:nvPr>
        </p:nvSpPr>
        <p:spPr>
          <a:xfrm>
            <a:off x="5300663" y="2133600"/>
            <a:ext cx="3386137" cy="3721100"/>
          </a:xfrm>
        </p:spPr>
        <p:txBody>
          <a:bodyPr>
            <a:normAutofit/>
          </a:bodyPr>
          <a:lstStyle>
            <a:lvl1pPr marL="266700" indent="-266700">
              <a:defRPr sz="1600"/>
            </a:lvl1pPr>
            <a:lvl2pPr marL="534988" indent="-268288">
              <a:defRPr sz="1600"/>
            </a:lvl2pPr>
            <a:lvl3pPr marL="801688" indent="-266700">
              <a:defRPr sz="1600"/>
            </a:lvl3pPr>
            <a:lvl4pPr marL="1079500" indent="-277813">
              <a:defRPr sz="1600"/>
            </a:lvl4pPr>
            <a:lvl5pPr marL="1438275" indent="-277813">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4">
            <a:extLst>
              <a:ext uri="{FF2B5EF4-FFF2-40B4-BE49-F238E27FC236}">
                <a16:creationId xmlns:a16="http://schemas.microsoft.com/office/drawing/2014/main" id="{9145B9E0-ADBC-4229-BCB8-A701043D5CCF}"/>
              </a:ext>
            </a:extLst>
          </p:cNvPr>
          <p:cNvSpPr txBox="1">
            <a:spLocks/>
          </p:cNvSpPr>
          <p:nvPr userDrawn="1"/>
        </p:nvSpPr>
        <p:spPr>
          <a:xfrm>
            <a:off x="8245011" y="6175373"/>
            <a:ext cx="883575" cy="501650"/>
          </a:xfrm>
          <a:prstGeom prst="rect">
            <a:avLst/>
          </a:prstGeom>
        </p:spPr>
        <p:txBody>
          <a:bodyPr vert="horz" lIns="91440" tIns="45720" rIns="91440" bIns="4572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2pPr>
            <a:lvl3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3pPr>
            <a:lvl4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4pPr>
            <a:lvl5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5pPr>
            <a:lvl6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6pPr>
            <a:lvl7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7pPr>
            <a:lvl8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8pPr>
            <a:lvl9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9pPr>
          </a:lstStyle>
          <a:p>
            <a:fld id="{63F7E935-997C-4AB2-AAF8-EEF37886DB40}" type="slidenum">
              <a:rPr lang="en-GB" smtClean="0"/>
              <a:pPr/>
              <a:t>‹#›</a:t>
            </a:fld>
            <a:endParaRPr lang="en-GB"/>
          </a:p>
        </p:txBody>
      </p:sp>
    </p:spTree>
    <p:extLst>
      <p:ext uri="{BB962C8B-B14F-4D97-AF65-F5344CB8AC3E}">
        <p14:creationId xmlns:p14="http://schemas.microsoft.com/office/powerpoint/2010/main" val="129254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0" name="Title Text"/>
          <p:cNvSpPr txBox="1">
            <a:spLocks noGrp="1"/>
          </p:cNvSpPr>
          <p:nvPr>
            <p:ph type="title" hasCustomPrompt="1"/>
          </p:nvPr>
        </p:nvSpPr>
        <p:spPr>
          <a:xfrm>
            <a:off x="457199" y="830608"/>
            <a:ext cx="8229600" cy="701044"/>
          </a:xfrm>
          <a:prstGeom prst="rect">
            <a:avLst/>
          </a:prstGeom>
        </p:spPr>
        <p:txBody>
          <a:bodyPr/>
          <a:lstStyle>
            <a:lvl1pPr algn="ctr">
              <a:defRPr b="1">
                <a:solidFill>
                  <a:schemeClr val="tx2"/>
                </a:solidFill>
              </a:defRPr>
            </a:lvl1pPr>
          </a:lstStyle>
          <a:p>
            <a:r>
              <a:rPr lang="en-GB" dirty="0"/>
              <a:t>TITLE TEXT</a:t>
            </a:r>
          </a:p>
        </p:txBody>
      </p:sp>
      <p:pic>
        <p:nvPicPr>
          <p:cNvPr id="21" name="Image" descr="Image"/>
          <p:cNvPicPr>
            <a:picLocks noChangeAspect="1"/>
          </p:cNvPicPr>
          <p:nvPr/>
        </p:nvPicPr>
        <p:blipFill>
          <a:blip r:embed="rId2"/>
          <a:stretch>
            <a:fillRect/>
          </a:stretch>
        </p:blipFill>
        <p:spPr>
          <a:xfrm>
            <a:off x="2774" y="-2"/>
            <a:ext cx="9138451" cy="431803"/>
          </a:xfrm>
          <a:prstGeom prst="rect">
            <a:avLst/>
          </a:prstGeom>
          <a:ln w="12700">
            <a:miter lim="400000"/>
          </a:ln>
        </p:spPr>
      </p:pic>
      <p:pic>
        <p:nvPicPr>
          <p:cNvPr id="22" name="Image" descr="Image"/>
          <p:cNvPicPr>
            <a:picLocks noChangeAspect="1"/>
          </p:cNvPicPr>
          <p:nvPr/>
        </p:nvPicPr>
        <p:blipFill>
          <a:blip r:embed="rId2"/>
          <a:stretch>
            <a:fillRect/>
          </a:stretch>
        </p:blipFill>
        <p:spPr>
          <a:xfrm rot="10800000">
            <a:off x="2775" y="6426198"/>
            <a:ext cx="9138450" cy="431803"/>
          </a:xfrm>
          <a:prstGeom prst="rect">
            <a:avLst/>
          </a:prstGeom>
          <a:ln w="12700">
            <a:miter lim="400000"/>
          </a:ln>
        </p:spPr>
      </p:pic>
      <p:sp>
        <p:nvSpPr>
          <p:cNvPr id="3" name="Text Placeholder 2">
            <a:extLst>
              <a:ext uri="{FF2B5EF4-FFF2-40B4-BE49-F238E27FC236}">
                <a16:creationId xmlns:a16="http://schemas.microsoft.com/office/drawing/2014/main" id="{F633D2BB-1169-4ED5-AA32-3C6BA147AB1A}"/>
              </a:ext>
            </a:extLst>
          </p:cNvPr>
          <p:cNvSpPr>
            <a:spLocks noGrp="1"/>
          </p:cNvSpPr>
          <p:nvPr>
            <p:ph type="body" sz="quarter" idx="10"/>
          </p:nvPr>
        </p:nvSpPr>
        <p:spPr>
          <a:xfrm>
            <a:off x="5300663" y="2133600"/>
            <a:ext cx="3386137" cy="3721100"/>
          </a:xfrm>
        </p:spPr>
        <p:txBody>
          <a:bodyPr>
            <a:normAutofit/>
          </a:bodyPr>
          <a:lstStyle>
            <a:lvl1pPr marL="266700" indent="-266700">
              <a:defRPr sz="1600"/>
            </a:lvl1pPr>
            <a:lvl2pPr marL="534988" indent="-268288">
              <a:defRPr sz="1600"/>
            </a:lvl2pPr>
            <a:lvl3pPr marL="801688" indent="-266700">
              <a:defRPr sz="1600"/>
            </a:lvl3pPr>
            <a:lvl4pPr marL="1079500" indent="-277813">
              <a:defRPr sz="1600"/>
            </a:lvl4pPr>
            <a:lvl5pPr marL="1438275" indent="-277813">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Picture Placeholder 3">
            <a:extLst>
              <a:ext uri="{FF2B5EF4-FFF2-40B4-BE49-F238E27FC236}">
                <a16:creationId xmlns:a16="http://schemas.microsoft.com/office/drawing/2014/main" id="{5A8D5F32-4EC0-44C3-A31A-17BDDEC4C627}"/>
              </a:ext>
            </a:extLst>
          </p:cNvPr>
          <p:cNvSpPr>
            <a:spLocks noGrp="1"/>
          </p:cNvSpPr>
          <p:nvPr>
            <p:ph type="pic" sz="quarter" idx="11"/>
          </p:nvPr>
        </p:nvSpPr>
        <p:spPr>
          <a:xfrm>
            <a:off x="457199" y="2133600"/>
            <a:ext cx="4525963" cy="3721903"/>
          </a:xfrm>
        </p:spPr>
        <p:txBody>
          <a:bodyPr/>
          <a:lstStyle/>
          <a:p>
            <a:endParaRPr lang="en-GB"/>
          </a:p>
        </p:txBody>
      </p:sp>
      <p:sp>
        <p:nvSpPr>
          <p:cNvPr id="9" name="Slide Number Placeholder 4">
            <a:extLst>
              <a:ext uri="{FF2B5EF4-FFF2-40B4-BE49-F238E27FC236}">
                <a16:creationId xmlns:a16="http://schemas.microsoft.com/office/drawing/2014/main" id="{38DAA34E-1149-4984-B7A2-AD6E0E3DF91C}"/>
              </a:ext>
            </a:extLst>
          </p:cNvPr>
          <p:cNvSpPr>
            <a:spLocks noGrp="1"/>
          </p:cNvSpPr>
          <p:nvPr>
            <p:ph type="sldNum" sz="quarter" idx="4"/>
          </p:nvPr>
        </p:nvSpPr>
        <p:spPr>
          <a:xfrm>
            <a:off x="8245011" y="6175373"/>
            <a:ext cx="883575" cy="501650"/>
          </a:xfrm>
          <a:prstGeom prst="rect">
            <a:avLst/>
          </a:prstGeom>
        </p:spPr>
        <p:txBody>
          <a:bodyPr vert="horz" lIns="91440" tIns="45720" rIns="91440" bIns="45720" rtlCol="0" anchor="ctr"/>
          <a:lstStyle>
            <a:lvl1pPr algn="ctr">
              <a:defRPr sz="1200">
                <a:solidFill>
                  <a:srgbClr val="000000"/>
                </a:solidFill>
              </a:defRPr>
            </a:lvl1pPr>
          </a:lstStyle>
          <a:p>
            <a:fld id="{63F7E935-997C-4AB2-AAF8-EEF37886DB40}" type="slidenum">
              <a:rPr lang="en-GB" smtClean="0"/>
              <a:pPr/>
              <a:t>‹#›</a:t>
            </a:fld>
            <a:endParaRPr lang="en-GB"/>
          </a:p>
        </p:txBody>
      </p:sp>
    </p:spTree>
    <p:extLst>
      <p:ext uri="{BB962C8B-B14F-4D97-AF65-F5344CB8AC3E}">
        <p14:creationId xmlns:p14="http://schemas.microsoft.com/office/powerpoint/2010/main" val="1757488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0" name="Title Text"/>
          <p:cNvSpPr txBox="1">
            <a:spLocks noGrp="1"/>
          </p:cNvSpPr>
          <p:nvPr>
            <p:ph type="title" hasCustomPrompt="1"/>
          </p:nvPr>
        </p:nvSpPr>
        <p:spPr>
          <a:xfrm>
            <a:off x="457199" y="830608"/>
            <a:ext cx="8229600" cy="701044"/>
          </a:xfrm>
          <a:prstGeom prst="rect">
            <a:avLst/>
          </a:prstGeom>
        </p:spPr>
        <p:txBody>
          <a:bodyPr/>
          <a:lstStyle>
            <a:lvl1pPr algn="ctr">
              <a:defRPr b="1">
                <a:solidFill>
                  <a:schemeClr val="tx2"/>
                </a:solidFill>
              </a:defRPr>
            </a:lvl1pPr>
          </a:lstStyle>
          <a:p>
            <a:r>
              <a:rPr lang="en-GB" dirty="0"/>
              <a:t>TITLE TEXT</a:t>
            </a:r>
          </a:p>
        </p:txBody>
      </p:sp>
      <p:pic>
        <p:nvPicPr>
          <p:cNvPr id="21" name="Image" descr="Image"/>
          <p:cNvPicPr>
            <a:picLocks noChangeAspect="1"/>
          </p:cNvPicPr>
          <p:nvPr/>
        </p:nvPicPr>
        <p:blipFill>
          <a:blip r:embed="rId2"/>
          <a:stretch>
            <a:fillRect/>
          </a:stretch>
        </p:blipFill>
        <p:spPr>
          <a:xfrm>
            <a:off x="2774" y="-2"/>
            <a:ext cx="9138451" cy="431803"/>
          </a:xfrm>
          <a:prstGeom prst="rect">
            <a:avLst/>
          </a:prstGeom>
          <a:ln w="12700">
            <a:miter lim="400000"/>
          </a:ln>
        </p:spPr>
      </p:pic>
      <p:pic>
        <p:nvPicPr>
          <p:cNvPr id="22" name="Image" descr="Image"/>
          <p:cNvPicPr>
            <a:picLocks noChangeAspect="1"/>
          </p:cNvPicPr>
          <p:nvPr/>
        </p:nvPicPr>
        <p:blipFill>
          <a:blip r:embed="rId2"/>
          <a:stretch>
            <a:fillRect/>
          </a:stretch>
        </p:blipFill>
        <p:spPr>
          <a:xfrm rot="10800000">
            <a:off x="2775" y="6426198"/>
            <a:ext cx="9138450" cy="431803"/>
          </a:xfrm>
          <a:prstGeom prst="rect">
            <a:avLst/>
          </a:prstGeom>
          <a:ln w="12700">
            <a:miter lim="400000"/>
          </a:ln>
        </p:spPr>
      </p:pic>
      <p:sp>
        <p:nvSpPr>
          <p:cNvPr id="3" name="Text Placeholder 2">
            <a:extLst>
              <a:ext uri="{FF2B5EF4-FFF2-40B4-BE49-F238E27FC236}">
                <a16:creationId xmlns:a16="http://schemas.microsoft.com/office/drawing/2014/main" id="{F633D2BB-1169-4ED5-AA32-3C6BA147AB1A}"/>
              </a:ext>
            </a:extLst>
          </p:cNvPr>
          <p:cNvSpPr>
            <a:spLocks noGrp="1"/>
          </p:cNvSpPr>
          <p:nvPr>
            <p:ph type="body" sz="quarter" idx="10"/>
          </p:nvPr>
        </p:nvSpPr>
        <p:spPr>
          <a:xfrm>
            <a:off x="457199" y="2134403"/>
            <a:ext cx="3386137" cy="3721100"/>
          </a:xfrm>
        </p:spPr>
        <p:txBody>
          <a:bodyPr>
            <a:normAutofit/>
          </a:bodyPr>
          <a:lstStyle>
            <a:lvl1pPr marL="266700" indent="-266700">
              <a:defRPr sz="1600"/>
            </a:lvl1pPr>
            <a:lvl2pPr marL="534988" indent="-268288">
              <a:defRPr sz="1600"/>
            </a:lvl2pPr>
            <a:lvl3pPr marL="801688" indent="-266700">
              <a:defRPr sz="1600"/>
            </a:lvl3pPr>
            <a:lvl4pPr marL="1079500" indent="-277813">
              <a:defRPr sz="1600"/>
            </a:lvl4pPr>
            <a:lvl5pPr marL="1438275" indent="-277813">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Picture Placeholder 3">
            <a:extLst>
              <a:ext uri="{FF2B5EF4-FFF2-40B4-BE49-F238E27FC236}">
                <a16:creationId xmlns:a16="http://schemas.microsoft.com/office/drawing/2014/main" id="{5A8D5F32-4EC0-44C3-A31A-17BDDEC4C627}"/>
              </a:ext>
            </a:extLst>
          </p:cNvPr>
          <p:cNvSpPr>
            <a:spLocks noGrp="1"/>
          </p:cNvSpPr>
          <p:nvPr>
            <p:ph type="pic" sz="quarter" idx="11"/>
          </p:nvPr>
        </p:nvSpPr>
        <p:spPr>
          <a:xfrm>
            <a:off x="4155698" y="2133600"/>
            <a:ext cx="4525963" cy="3721903"/>
          </a:xfrm>
        </p:spPr>
        <p:txBody>
          <a:bodyPr/>
          <a:lstStyle/>
          <a:p>
            <a:endParaRPr lang="en-GB"/>
          </a:p>
        </p:txBody>
      </p:sp>
      <p:sp>
        <p:nvSpPr>
          <p:cNvPr id="8" name="Slide Number Placeholder 4">
            <a:extLst>
              <a:ext uri="{FF2B5EF4-FFF2-40B4-BE49-F238E27FC236}">
                <a16:creationId xmlns:a16="http://schemas.microsoft.com/office/drawing/2014/main" id="{DB9C49EF-8895-465A-A0FF-3F8DEDE4175C}"/>
              </a:ext>
            </a:extLst>
          </p:cNvPr>
          <p:cNvSpPr>
            <a:spLocks noGrp="1"/>
          </p:cNvSpPr>
          <p:nvPr>
            <p:ph type="sldNum" sz="quarter" idx="4"/>
          </p:nvPr>
        </p:nvSpPr>
        <p:spPr>
          <a:xfrm>
            <a:off x="8245011" y="6175373"/>
            <a:ext cx="883575" cy="501650"/>
          </a:xfrm>
          <a:prstGeom prst="rect">
            <a:avLst/>
          </a:prstGeom>
        </p:spPr>
        <p:txBody>
          <a:bodyPr vert="horz" lIns="91440" tIns="45720" rIns="91440" bIns="45720" rtlCol="0" anchor="ctr"/>
          <a:lstStyle>
            <a:lvl1pPr algn="ctr">
              <a:defRPr sz="1200">
                <a:solidFill>
                  <a:srgbClr val="000000"/>
                </a:solidFill>
              </a:defRPr>
            </a:lvl1pPr>
          </a:lstStyle>
          <a:p>
            <a:fld id="{63F7E935-997C-4AB2-AAF8-EEF37886DB40}" type="slidenum">
              <a:rPr lang="en-GB" smtClean="0"/>
              <a:pPr/>
              <a:t>‹#›</a:t>
            </a:fld>
            <a:endParaRPr lang="en-GB"/>
          </a:p>
        </p:txBody>
      </p:sp>
    </p:spTree>
    <p:extLst>
      <p:ext uri="{BB962C8B-B14F-4D97-AF65-F5344CB8AC3E}">
        <p14:creationId xmlns:p14="http://schemas.microsoft.com/office/powerpoint/2010/main" val="4026879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0" name="Title Text"/>
          <p:cNvSpPr txBox="1">
            <a:spLocks noGrp="1"/>
          </p:cNvSpPr>
          <p:nvPr>
            <p:ph type="title" hasCustomPrompt="1"/>
          </p:nvPr>
        </p:nvSpPr>
        <p:spPr>
          <a:xfrm>
            <a:off x="457199" y="830608"/>
            <a:ext cx="8229600" cy="701044"/>
          </a:xfrm>
          <a:prstGeom prst="rect">
            <a:avLst/>
          </a:prstGeom>
        </p:spPr>
        <p:txBody>
          <a:bodyPr/>
          <a:lstStyle>
            <a:lvl1pPr algn="ctr">
              <a:defRPr b="1">
                <a:solidFill>
                  <a:schemeClr val="tx2"/>
                </a:solidFill>
              </a:defRPr>
            </a:lvl1pPr>
          </a:lstStyle>
          <a:p>
            <a:r>
              <a:rPr lang="en-GB" dirty="0"/>
              <a:t>TITLE TEXT</a:t>
            </a:r>
          </a:p>
        </p:txBody>
      </p:sp>
      <p:pic>
        <p:nvPicPr>
          <p:cNvPr id="21" name="Image" descr="Image"/>
          <p:cNvPicPr>
            <a:picLocks noChangeAspect="1"/>
          </p:cNvPicPr>
          <p:nvPr/>
        </p:nvPicPr>
        <p:blipFill>
          <a:blip r:embed="rId2"/>
          <a:stretch>
            <a:fillRect/>
          </a:stretch>
        </p:blipFill>
        <p:spPr>
          <a:xfrm>
            <a:off x="2774" y="-2"/>
            <a:ext cx="9138451" cy="431803"/>
          </a:xfrm>
          <a:prstGeom prst="rect">
            <a:avLst/>
          </a:prstGeom>
          <a:ln w="12700">
            <a:miter lim="400000"/>
          </a:ln>
        </p:spPr>
      </p:pic>
      <p:pic>
        <p:nvPicPr>
          <p:cNvPr id="22" name="Image" descr="Image"/>
          <p:cNvPicPr>
            <a:picLocks noChangeAspect="1"/>
          </p:cNvPicPr>
          <p:nvPr/>
        </p:nvPicPr>
        <p:blipFill>
          <a:blip r:embed="rId2"/>
          <a:stretch>
            <a:fillRect/>
          </a:stretch>
        </p:blipFill>
        <p:spPr>
          <a:xfrm rot="10800000">
            <a:off x="2775" y="6426198"/>
            <a:ext cx="9138450" cy="431803"/>
          </a:xfrm>
          <a:prstGeom prst="rect">
            <a:avLst/>
          </a:prstGeom>
          <a:ln w="12700">
            <a:miter lim="400000"/>
          </a:ln>
        </p:spPr>
      </p:pic>
      <p:sp>
        <p:nvSpPr>
          <p:cNvPr id="3" name="Text Placeholder 2">
            <a:extLst>
              <a:ext uri="{FF2B5EF4-FFF2-40B4-BE49-F238E27FC236}">
                <a16:creationId xmlns:a16="http://schemas.microsoft.com/office/drawing/2014/main" id="{1B94EA8A-C233-4505-A81B-113D6E34B71D}"/>
              </a:ext>
            </a:extLst>
          </p:cNvPr>
          <p:cNvSpPr>
            <a:spLocks noGrp="1"/>
          </p:cNvSpPr>
          <p:nvPr>
            <p:ph type="body" sz="quarter" idx="10"/>
          </p:nvPr>
        </p:nvSpPr>
        <p:spPr>
          <a:xfrm>
            <a:off x="457199" y="1605899"/>
            <a:ext cx="8229600" cy="870174"/>
          </a:xfrm>
        </p:spPr>
        <p:txBody>
          <a:bodyPr>
            <a:normAutofit/>
          </a:bodyPr>
          <a:lstStyle>
            <a:lvl1pPr marL="0" indent="0" algn="ctr">
              <a:buNone/>
              <a:defRPr sz="1800">
                <a:solidFill>
                  <a:srgbClr val="000000"/>
                </a:solidFill>
              </a:defRPr>
            </a:lvl1pPr>
          </a:lstStyle>
          <a:p>
            <a:pPr lvl="0"/>
            <a:r>
              <a:rPr lang="en-US" dirty="0"/>
              <a:t>Click to edit Master text styles</a:t>
            </a:r>
          </a:p>
        </p:txBody>
      </p:sp>
      <p:pic>
        <p:nvPicPr>
          <p:cNvPr id="2" name="Always_SOC_C&amp;D_RGB_061918.png" descr="Always_SOC_C&amp;D_RGB_061918.png">
            <a:extLst>
              <a:ext uri="{FF2B5EF4-FFF2-40B4-BE49-F238E27FC236}">
                <a16:creationId xmlns:a16="http://schemas.microsoft.com/office/drawing/2014/main" id="{DE83C5F2-B238-4C53-BDFF-BC31889961CE}"/>
              </a:ext>
            </a:extLst>
          </p:cNvPr>
          <p:cNvPicPr>
            <a:picLocks noChangeAspect="1"/>
          </p:cNvPicPr>
          <p:nvPr userDrawn="1"/>
        </p:nvPicPr>
        <p:blipFill>
          <a:blip r:embed="rId3"/>
          <a:stretch>
            <a:fillRect/>
          </a:stretch>
        </p:blipFill>
        <p:spPr>
          <a:xfrm>
            <a:off x="4153382" y="5870723"/>
            <a:ext cx="837238" cy="837239"/>
          </a:xfrm>
          <a:prstGeom prst="rect">
            <a:avLst/>
          </a:prstGeom>
          <a:ln w="12700">
            <a:miter lim="400000"/>
          </a:ln>
        </p:spPr>
      </p:pic>
      <p:sp>
        <p:nvSpPr>
          <p:cNvPr id="7" name="Slide Number Placeholder 4">
            <a:extLst>
              <a:ext uri="{FF2B5EF4-FFF2-40B4-BE49-F238E27FC236}">
                <a16:creationId xmlns:a16="http://schemas.microsoft.com/office/drawing/2014/main" id="{C9BA20C4-B834-4311-A8DB-0BC882BD69C2}"/>
              </a:ext>
            </a:extLst>
          </p:cNvPr>
          <p:cNvSpPr>
            <a:spLocks noGrp="1"/>
          </p:cNvSpPr>
          <p:nvPr>
            <p:ph type="sldNum" sz="quarter" idx="4"/>
          </p:nvPr>
        </p:nvSpPr>
        <p:spPr>
          <a:xfrm>
            <a:off x="8245011" y="6175373"/>
            <a:ext cx="883575" cy="501650"/>
          </a:xfrm>
          <a:prstGeom prst="rect">
            <a:avLst/>
          </a:prstGeom>
        </p:spPr>
        <p:txBody>
          <a:bodyPr vert="horz" lIns="91440" tIns="45720" rIns="91440" bIns="45720" rtlCol="0" anchor="ctr"/>
          <a:lstStyle>
            <a:lvl1pPr algn="ctr">
              <a:defRPr sz="1200">
                <a:solidFill>
                  <a:srgbClr val="000000"/>
                </a:solidFill>
              </a:defRPr>
            </a:lvl1pPr>
          </a:lstStyle>
          <a:p>
            <a:fld id="{63F7E935-997C-4AB2-AAF8-EEF37886DB40}" type="slidenum">
              <a:rPr lang="en-GB" smtClean="0"/>
              <a:pPr/>
              <a:t>‹#›</a:t>
            </a:fld>
            <a:endParaRPr lang="en-GB"/>
          </a:p>
        </p:txBody>
      </p:sp>
    </p:spTree>
    <p:extLst>
      <p:ext uri="{BB962C8B-B14F-4D97-AF65-F5344CB8AC3E}">
        <p14:creationId xmlns:p14="http://schemas.microsoft.com/office/powerpoint/2010/main" val="197315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0" name="Title Text"/>
          <p:cNvSpPr txBox="1">
            <a:spLocks noGrp="1"/>
          </p:cNvSpPr>
          <p:nvPr>
            <p:ph type="title" hasCustomPrompt="1"/>
          </p:nvPr>
        </p:nvSpPr>
        <p:spPr>
          <a:xfrm>
            <a:off x="457199" y="830608"/>
            <a:ext cx="8229600" cy="701044"/>
          </a:xfrm>
          <a:prstGeom prst="rect">
            <a:avLst/>
          </a:prstGeom>
        </p:spPr>
        <p:txBody>
          <a:bodyPr/>
          <a:lstStyle>
            <a:lvl1pPr algn="ctr">
              <a:defRPr b="1">
                <a:solidFill>
                  <a:schemeClr val="tx2"/>
                </a:solidFill>
              </a:defRPr>
            </a:lvl1pPr>
          </a:lstStyle>
          <a:p>
            <a:r>
              <a:rPr lang="en-GB" dirty="0"/>
              <a:t>TITLE TEXT</a:t>
            </a:r>
          </a:p>
        </p:txBody>
      </p:sp>
      <p:pic>
        <p:nvPicPr>
          <p:cNvPr id="21" name="Image" descr="Image"/>
          <p:cNvPicPr>
            <a:picLocks noChangeAspect="1"/>
          </p:cNvPicPr>
          <p:nvPr/>
        </p:nvPicPr>
        <p:blipFill>
          <a:blip r:embed="rId2"/>
          <a:stretch>
            <a:fillRect/>
          </a:stretch>
        </p:blipFill>
        <p:spPr>
          <a:xfrm>
            <a:off x="2774" y="-2"/>
            <a:ext cx="9138451" cy="431803"/>
          </a:xfrm>
          <a:prstGeom prst="rect">
            <a:avLst/>
          </a:prstGeom>
          <a:ln w="12700">
            <a:miter lim="400000"/>
          </a:ln>
        </p:spPr>
      </p:pic>
      <p:pic>
        <p:nvPicPr>
          <p:cNvPr id="22" name="Image" descr="Image"/>
          <p:cNvPicPr>
            <a:picLocks noChangeAspect="1"/>
          </p:cNvPicPr>
          <p:nvPr/>
        </p:nvPicPr>
        <p:blipFill>
          <a:blip r:embed="rId2"/>
          <a:stretch>
            <a:fillRect/>
          </a:stretch>
        </p:blipFill>
        <p:spPr>
          <a:xfrm rot="10800000">
            <a:off x="2775" y="6426198"/>
            <a:ext cx="9138450" cy="431803"/>
          </a:xfrm>
          <a:prstGeom prst="rect">
            <a:avLst/>
          </a:prstGeom>
          <a:ln w="12700">
            <a:miter lim="400000"/>
          </a:ln>
        </p:spPr>
      </p:pic>
      <p:sp>
        <p:nvSpPr>
          <p:cNvPr id="3" name="Text Placeholder 2">
            <a:extLst>
              <a:ext uri="{FF2B5EF4-FFF2-40B4-BE49-F238E27FC236}">
                <a16:creationId xmlns:a16="http://schemas.microsoft.com/office/drawing/2014/main" id="{1B94EA8A-C233-4505-A81B-113D6E34B71D}"/>
              </a:ext>
            </a:extLst>
          </p:cNvPr>
          <p:cNvSpPr>
            <a:spLocks noGrp="1"/>
          </p:cNvSpPr>
          <p:nvPr>
            <p:ph type="body" sz="quarter" idx="10"/>
          </p:nvPr>
        </p:nvSpPr>
        <p:spPr>
          <a:xfrm>
            <a:off x="457199" y="1605899"/>
            <a:ext cx="8229600" cy="870174"/>
          </a:xfrm>
        </p:spPr>
        <p:txBody>
          <a:bodyPr>
            <a:normAutofit/>
          </a:bodyPr>
          <a:lstStyle>
            <a:lvl1pPr marL="0" indent="0" algn="ctr">
              <a:buNone/>
              <a:defRPr sz="1800">
                <a:solidFill>
                  <a:srgbClr val="000000"/>
                </a:solidFill>
              </a:defRPr>
            </a:lvl1pPr>
          </a:lstStyle>
          <a:p>
            <a:pPr lvl="0"/>
            <a:r>
              <a:rPr lang="en-US" dirty="0"/>
              <a:t>Click to edit Master text styles</a:t>
            </a:r>
          </a:p>
        </p:txBody>
      </p:sp>
      <p:sp>
        <p:nvSpPr>
          <p:cNvPr id="4" name="Text Placeholder 3">
            <a:extLst>
              <a:ext uri="{FF2B5EF4-FFF2-40B4-BE49-F238E27FC236}">
                <a16:creationId xmlns:a16="http://schemas.microsoft.com/office/drawing/2014/main" id="{4D887D76-FE6C-4935-9BDF-89293D08D199}"/>
              </a:ext>
            </a:extLst>
          </p:cNvPr>
          <p:cNvSpPr>
            <a:spLocks noGrp="1"/>
          </p:cNvSpPr>
          <p:nvPr>
            <p:ph type="body" sz="quarter" idx="11"/>
          </p:nvPr>
        </p:nvSpPr>
        <p:spPr>
          <a:xfrm>
            <a:off x="457200" y="2476500"/>
            <a:ext cx="8229600" cy="3378200"/>
          </a:xfrm>
        </p:spPr>
        <p:txBody>
          <a:bodyPr>
            <a:normAutofit/>
          </a:bodyPr>
          <a:lstStyle>
            <a:lvl1pPr marL="266700" indent="-266700">
              <a:spcBef>
                <a:spcPts val="0"/>
              </a:spcBef>
              <a:spcAft>
                <a:spcPts val="600"/>
              </a:spcAft>
              <a:defRPr sz="1600"/>
            </a:lvl1pPr>
            <a:lvl2pPr marL="534988" indent="-268288">
              <a:spcBef>
                <a:spcPts val="0"/>
              </a:spcBef>
              <a:spcAft>
                <a:spcPts val="600"/>
              </a:spcAft>
              <a:defRPr sz="1600"/>
            </a:lvl2pPr>
            <a:lvl3pPr marL="801688" indent="-266700">
              <a:spcBef>
                <a:spcPts val="0"/>
              </a:spcBef>
              <a:spcAft>
                <a:spcPts val="600"/>
              </a:spcAft>
              <a:defRPr sz="1600"/>
            </a:lvl3pPr>
            <a:lvl4pPr marL="1079500" indent="-277813">
              <a:spcBef>
                <a:spcPts val="0"/>
              </a:spcBef>
              <a:spcAft>
                <a:spcPts val="600"/>
              </a:spcAft>
              <a:defRPr sz="1600"/>
            </a:lvl4pPr>
            <a:lvl5pPr marL="1346200" indent="-266700">
              <a:spcBef>
                <a:spcPts val="0"/>
              </a:spcBef>
              <a:spcAft>
                <a:spcPts val="6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laceholder 4">
            <a:extLst>
              <a:ext uri="{FF2B5EF4-FFF2-40B4-BE49-F238E27FC236}">
                <a16:creationId xmlns:a16="http://schemas.microsoft.com/office/drawing/2014/main" id="{0B2D882D-3406-4A21-A4AA-5C2ED9405F93}"/>
              </a:ext>
            </a:extLst>
          </p:cNvPr>
          <p:cNvSpPr txBox="1">
            <a:spLocks/>
          </p:cNvSpPr>
          <p:nvPr userDrawn="1"/>
        </p:nvSpPr>
        <p:spPr>
          <a:xfrm>
            <a:off x="8245011" y="6175373"/>
            <a:ext cx="883575" cy="501650"/>
          </a:xfrm>
          <a:prstGeom prst="rect">
            <a:avLst/>
          </a:prstGeom>
        </p:spPr>
        <p:txBody>
          <a:bodyPr vert="horz" lIns="91440" tIns="45720" rIns="91440" bIns="4572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2pPr>
            <a:lvl3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3pPr>
            <a:lvl4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4pPr>
            <a:lvl5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5pPr>
            <a:lvl6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6pPr>
            <a:lvl7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7pPr>
            <a:lvl8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8pPr>
            <a:lvl9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9pPr>
          </a:lstStyle>
          <a:p>
            <a:fld id="{63F7E935-997C-4AB2-AAF8-EEF37886DB40}" type="slidenum">
              <a:rPr lang="en-GB" smtClean="0"/>
              <a:pPr/>
              <a:t>‹#›</a:t>
            </a:fld>
            <a:endParaRPr lang="en-GB"/>
          </a:p>
        </p:txBody>
      </p:sp>
    </p:spTree>
    <p:extLst>
      <p:ext uri="{BB962C8B-B14F-4D97-AF65-F5344CB8AC3E}">
        <p14:creationId xmlns:p14="http://schemas.microsoft.com/office/powerpoint/2010/main" val="343157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copy">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D89533A4-09BA-4D3F-9938-ED7EAD1A592E}"/>
              </a:ext>
            </a:extLst>
          </p:cNvPr>
          <p:cNvPicPr>
            <a:picLocks noChangeAspect="1"/>
          </p:cNvPicPr>
          <p:nvPr userDrawn="1"/>
        </p:nvPicPr>
        <p:blipFill>
          <a:blip r:embed="rId2"/>
          <a:stretch>
            <a:fillRect/>
          </a:stretch>
        </p:blipFill>
        <p:spPr>
          <a:xfrm>
            <a:off x="2878157" y="5156590"/>
            <a:ext cx="3387682" cy="215991"/>
          </a:xfrm>
          <a:prstGeom prst="rect">
            <a:avLst/>
          </a:prstGeom>
          <a:ln w="12700">
            <a:miter lim="400000"/>
          </a:ln>
        </p:spPr>
      </p:pic>
      <p:pic>
        <p:nvPicPr>
          <p:cNvPr id="30" name="Image" descr="Image"/>
          <p:cNvPicPr>
            <a:picLocks noChangeAspect="1"/>
          </p:cNvPicPr>
          <p:nvPr/>
        </p:nvPicPr>
        <p:blipFill>
          <a:blip r:embed="rId3"/>
          <a:stretch>
            <a:fillRect/>
          </a:stretch>
        </p:blipFill>
        <p:spPr>
          <a:xfrm>
            <a:off x="2774" y="-2"/>
            <a:ext cx="9138451" cy="431803"/>
          </a:xfrm>
          <a:prstGeom prst="rect">
            <a:avLst/>
          </a:prstGeom>
          <a:ln w="12700">
            <a:miter lim="400000"/>
          </a:ln>
        </p:spPr>
      </p:pic>
      <p:pic>
        <p:nvPicPr>
          <p:cNvPr id="31" name="Image" descr="Image"/>
          <p:cNvPicPr>
            <a:picLocks noChangeAspect="1"/>
          </p:cNvPicPr>
          <p:nvPr/>
        </p:nvPicPr>
        <p:blipFill>
          <a:blip r:embed="rId3"/>
          <a:stretch>
            <a:fillRect/>
          </a:stretch>
        </p:blipFill>
        <p:spPr>
          <a:xfrm rot="10800000">
            <a:off x="2775" y="6426198"/>
            <a:ext cx="9138450" cy="431803"/>
          </a:xfrm>
          <a:prstGeom prst="rect">
            <a:avLst/>
          </a:prstGeom>
          <a:ln w="12700">
            <a:miter lim="400000"/>
          </a:ln>
        </p:spPr>
      </p:pic>
      <p:pic>
        <p:nvPicPr>
          <p:cNvPr id="2" name="Image" descr="Image">
            <a:extLst>
              <a:ext uri="{FF2B5EF4-FFF2-40B4-BE49-F238E27FC236}">
                <a16:creationId xmlns:a16="http://schemas.microsoft.com/office/drawing/2014/main" id="{7BFA4A00-FBAF-4863-A464-C3DFE641F330}"/>
              </a:ext>
            </a:extLst>
          </p:cNvPr>
          <p:cNvPicPr>
            <a:picLocks noChangeAspect="1"/>
          </p:cNvPicPr>
          <p:nvPr userDrawn="1"/>
        </p:nvPicPr>
        <p:blipFill>
          <a:blip r:embed="rId4"/>
          <a:stretch>
            <a:fillRect/>
          </a:stretch>
        </p:blipFill>
        <p:spPr>
          <a:xfrm>
            <a:off x="3571638" y="838787"/>
            <a:ext cx="2000722" cy="1912426"/>
          </a:xfrm>
          <a:prstGeom prst="rect">
            <a:avLst/>
          </a:prstGeom>
          <a:ln w="12700">
            <a:miter lim="400000"/>
          </a:ln>
        </p:spPr>
      </p:pic>
      <p:sp>
        <p:nvSpPr>
          <p:cNvPr id="5" name="Text Placeholder 4">
            <a:extLst>
              <a:ext uri="{FF2B5EF4-FFF2-40B4-BE49-F238E27FC236}">
                <a16:creationId xmlns:a16="http://schemas.microsoft.com/office/drawing/2014/main" id="{50FED163-6CB8-4AEA-B7B0-A4382571BB33}"/>
              </a:ext>
            </a:extLst>
          </p:cNvPr>
          <p:cNvSpPr>
            <a:spLocks noGrp="1"/>
          </p:cNvSpPr>
          <p:nvPr>
            <p:ph type="body" sz="quarter" idx="10" hasCustomPrompt="1"/>
          </p:nvPr>
        </p:nvSpPr>
        <p:spPr>
          <a:xfrm>
            <a:off x="528636" y="3278021"/>
            <a:ext cx="8086725" cy="813852"/>
          </a:xfrm>
        </p:spPr>
        <p:txBody>
          <a:bodyPr>
            <a:noAutofit/>
          </a:bodyPr>
          <a:lstStyle>
            <a:lvl1pPr marL="0" indent="0" algn="ctr">
              <a:buNone/>
              <a:defRPr sz="5400" b="1">
                <a:solidFill>
                  <a:schemeClr val="tx2"/>
                </a:solidFill>
              </a:defRPr>
            </a:lvl1pPr>
            <a:lvl2pPr marL="457200" indent="0">
              <a:buNone/>
              <a:defRPr/>
            </a:lvl2pPr>
          </a:lstStyle>
          <a:p>
            <a:pPr lvl="0"/>
            <a:r>
              <a:rPr lang="en-US" dirty="0"/>
              <a:t>TITLE</a:t>
            </a:r>
          </a:p>
        </p:txBody>
      </p:sp>
      <p:sp>
        <p:nvSpPr>
          <p:cNvPr id="12" name="Text Placeholder 4">
            <a:extLst>
              <a:ext uri="{FF2B5EF4-FFF2-40B4-BE49-F238E27FC236}">
                <a16:creationId xmlns:a16="http://schemas.microsoft.com/office/drawing/2014/main" id="{557FA818-3D5B-4671-959D-D5A91EBEDC1B}"/>
              </a:ext>
            </a:extLst>
          </p:cNvPr>
          <p:cNvSpPr>
            <a:spLocks noGrp="1"/>
          </p:cNvSpPr>
          <p:nvPr>
            <p:ph type="body" sz="quarter" idx="11" hasCustomPrompt="1"/>
          </p:nvPr>
        </p:nvSpPr>
        <p:spPr>
          <a:xfrm>
            <a:off x="528636" y="4144740"/>
            <a:ext cx="8086725" cy="813852"/>
          </a:xfrm>
        </p:spPr>
        <p:txBody>
          <a:bodyPr>
            <a:normAutofit/>
          </a:bodyPr>
          <a:lstStyle>
            <a:lvl1pPr marL="0" indent="0" algn="ctr">
              <a:buNone/>
              <a:defRPr sz="3200">
                <a:solidFill>
                  <a:schemeClr val="accent1"/>
                </a:solidFill>
              </a:defRPr>
            </a:lvl1pPr>
            <a:lvl2pPr marL="457200" indent="0">
              <a:buNone/>
              <a:defRPr/>
            </a:lvl2pPr>
          </a:lstStyle>
          <a:p>
            <a:pPr lvl="0"/>
            <a:r>
              <a:rPr lang="en-US" dirty="0"/>
              <a:t>SUB TITLE</a:t>
            </a:r>
          </a:p>
        </p:txBody>
      </p:sp>
      <p:sp>
        <p:nvSpPr>
          <p:cNvPr id="9" name="Slide Number Placeholder 4">
            <a:extLst>
              <a:ext uri="{FF2B5EF4-FFF2-40B4-BE49-F238E27FC236}">
                <a16:creationId xmlns:a16="http://schemas.microsoft.com/office/drawing/2014/main" id="{D8FDFEA9-59AE-466F-AE5D-15A102A075EA}"/>
              </a:ext>
            </a:extLst>
          </p:cNvPr>
          <p:cNvSpPr>
            <a:spLocks noGrp="1"/>
          </p:cNvSpPr>
          <p:nvPr>
            <p:ph type="sldNum" sz="quarter" idx="4"/>
          </p:nvPr>
        </p:nvSpPr>
        <p:spPr>
          <a:xfrm>
            <a:off x="8245011" y="6175373"/>
            <a:ext cx="883575" cy="501650"/>
          </a:xfrm>
          <a:prstGeom prst="rect">
            <a:avLst/>
          </a:prstGeom>
        </p:spPr>
        <p:txBody>
          <a:bodyPr vert="horz" lIns="91440" tIns="45720" rIns="91440" bIns="45720" rtlCol="0" anchor="ctr"/>
          <a:lstStyle>
            <a:lvl1pPr algn="ctr">
              <a:defRPr sz="1200">
                <a:solidFill>
                  <a:srgbClr val="000000"/>
                </a:solidFill>
              </a:defRPr>
            </a:lvl1pPr>
          </a:lstStyle>
          <a:p>
            <a:fld id="{63F7E935-997C-4AB2-AAF8-EEF37886DB40}" type="slidenum">
              <a:rPr lang="en-GB" smtClean="0"/>
              <a:pPr/>
              <a:t>‹#›</a:t>
            </a:fld>
            <a:endParaRPr lang="en-GB"/>
          </a:p>
        </p:txBody>
      </p:sp>
      <p:pic>
        <p:nvPicPr>
          <p:cNvPr id="10" name="Picture 9">
            <a:extLst>
              <a:ext uri="{FF2B5EF4-FFF2-40B4-BE49-F238E27FC236}">
                <a16:creationId xmlns:a16="http://schemas.microsoft.com/office/drawing/2014/main" id="{245BB00A-CDDE-AF43-9278-F69A94B2B4E5}"/>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7544" y="6354005"/>
            <a:ext cx="9319083" cy="646036"/>
          </a:xfrm>
          <a:prstGeom prst="rect">
            <a:avLst/>
          </a:prstGeom>
        </p:spPr>
      </p:pic>
    </p:spTree>
    <p:extLst>
      <p:ext uri="{BB962C8B-B14F-4D97-AF65-F5344CB8AC3E}">
        <p14:creationId xmlns:p14="http://schemas.microsoft.com/office/powerpoint/2010/main" val="1658000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Slide">
    <p:bg>
      <p:bgRef idx="1001">
        <a:schemeClr val="bg2"/>
      </p:bgRef>
    </p:bg>
    <p:spTree>
      <p:nvGrpSpPr>
        <p:cNvPr id="1" name=""/>
        <p:cNvGrpSpPr/>
        <p:nvPr/>
      </p:nvGrpSpPr>
      <p:grpSpPr>
        <a:xfrm>
          <a:off x="0" y="0"/>
          <a:ext cx="0" cy="0"/>
          <a:chOff x="0" y="0"/>
          <a:chExt cx="0" cy="0"/>
        </a:xfrm>
      </p:grpSpPr>
      <p:pic>
        <p:nvPicPr>
          <p:cNvPr id="61" name="Image" descr="Image"/>
          <p:cNvPicPr>
            <a:picLocks noChangeAspect="1"/>
          </p:cNvPicPr>
          <p:nvPr/>
        </p:nvPicPr>
        <p:blipFill>
          <a:blip r:embed="rId2"/>
          <a:stretch>
            <a:fillRect/>
          </a:stretch>
        </p:blipFill>
        <p:spPr>
          <a:xfrm>
            <a:off x="2774" y="-2"/>
            <a:ext cx="9138451" cy="431803"/>
          </a:xfrm>
          <a:prstGeom prst="rect">
            <a:avLst/>
          </a:prstGeom>
          <a:ln w="12700">
            <a:miter lim="400000"/>
          </a:ln>
        </p:spPr>
      </p:pic>
      <p:pic>
        <p:nvPicPr>
          <p:cNvPr id="62" name="Image" descr="Image"/>
          <p:cNvPicPr>
            <a:picLocks noChangeAspect="1"/>
          </p:cNvPicPr>
          <p:nvPr/>
        </p:nvPicPr>
        <p:blipFill>
          <a:blip r:embed="rId2"/>
          <a:stretch>
            <a:fillRect/>
          </a:stretch>
        </p:blipFill>
        <p:spPr>
          <a:xfrm rot="10800000">
            <a:off x="2775" y="6426198"/>
            <a:ext cx="9138450" cy="431803"/>
          </a:xfrm>
          <a:prstGeom prst="rect">
            <a:avLst/>
          </a:prstGeom>
          <a:ln w="12700">
            <a:miter lim="400000"/>
          </a:ln>
        </p:spPr>
      </p:pic>
      <p:sp>
        <p:nvSpPr>
          <p:cNvPr id="6" name="Title Text">
            <a:extLst>
              <a:ext uri="{FF2B5EF4-FFF2-40B4-BE49-F238E27FC236}">
                <a16:creationId xmlns:a16="http://schemas.microsoft.com/office/drawing/2014/main" id="{C826160E-8587-408C-AC15-7F422DA70234}"/>
              </a:ext>
            </a:extLst>
          </p:cNvPr>
          <p:cNvSpPr txBox="1">
            <a:spLocks noGrp="1"/>
          </p:cNvSpPr>
          <p:nvPr>
            <p:ph type="title" hasCustomPrompt="1"/>
          </p:nvPr>
        </p:nvSpPr>
        <p:spPr>
          <a:xfrm>
            <a:off x="375006" y="1732711"/>
            <a:ext cx="8229600" cy="701044"/>
          </a:xfrm>
          <a:prstGeom prst="rect">
            <a:avLst/>
          </a:prstGeom>
        </p:spPr>
        <p:txBody>
          <a:bodyPr>
            <a:noAutofit/>
          </a:bodyPr>
          <a:lstStyle>
            <a:lvl1pPr algn="ctr">
              <a:defRPr sz="4400" b="1">
                <a:solidFill>
                  <a:schemeClr val="bg1"/>
                </a:solidFill>
              </a:defRPr>
            </a:lvl1pPr>
          </a:lstStyle>
          <a:p>
            <a:r>
              <a:rPr lang="en-GB" dirty="0"/>
              <a:t>TITLE TEXT</a:t>
            </a:r>
          </a:p>
        </p:txBody>
      </p:sp>
      <p:sp>
        <p:nvSpPr>
          <p:cNvPr id="7" name="Text Placeholder 2">
            <a:extLst>
              <a:ext uri="{FF2B5EF4-FFF2-40B4-BE49-F238E27FC236}">
                <a16:creationId xmlns:a16="http://schemas.microsoft.com/office/drawing/2014/main" id="{0CEF44F2-50E4-49A9-A1C7-F84D8275D18D}"/>
              </a:ext>
            </a:extLst>
          </p:cNvPr>
          <p:cNvSpPr>
            <a:spLocks noGrp="1"/>
          </p:cNvSpPr>
          <p:nvPr>
            <p:ph type="body" sz="quarter" idx="10"/>
          </p:nvPr>
        </p:nvSpPr>
        <p:spPr>
          <a:xfrm>
            <a:off x="375006" y="2921718"/>
            <a:ext cx="8229600" cy="1414979"/>
          </a:xfrm>
        </p:spPr>
        <p:txBody>
          <a:bodyPr>
            <a:normAutofit/>
          </a:bodyPr>
          <a:lstStyle>
            <a:lvl1pPr marL="0" indent="0" algn="ctr">
              <a:buNone/>
              <a:defRPr sz="3200">
                <a:solidFill>
                  <a:schemeClr val="bg1"/>
                </a:solidFill>
              </a:defRPr>
            </a:lvl1pPr>
          </a:lstStyle>
          <a:p>
            <a:pPr lvl="0"/>
            <a:r>
              <a:rPr lang="en-US" dirty="0"/>
              <a:t>Click to edit Master text styles</a:t>
            </a:r>
          </a:p>
        </p:txBody>
      </p:sp>
      <p:sp>
        <p:nvSpPr>
          <p:cNvPr id="8" name="Slide Number Placeholder 4">
            <a:extLst>
              <a:ext uri="{FF2B5EF4-FFF2-40B4-BE49-F238E27FC236}">
                <a16:creationId xmlns:a16="http://schemas.microsoft.com/office/drawing/2014/main" id="{95020FF7-DA21-4F54-BD6A-CB584F8B3FF8}"/>
              </a:ext>
            </a:extLst>
          </p:cNvPr>
          <p:cNvSpPr>
            <a:spLocks noGrp="1"/>
          </p:cNvSpPr>
          <p:nvPr>
            <p:ph type="sldNum" sz="quarter" idx="4"/>
          </p:nvPr>
        </p:nvSpPr>
        <p:spPr>
          <a:xfrm>
            <a:off x="8245011" y="6175373"/>
            <a:ext cx="883575" cy="501650"/>
          </a:xfrm>
          <a:prstGeom prst="rect">
            <a:avLst/>
          </a:prstGeom>
        </p:spPr>
        <p:txBody>
          <a:bodyPr vert="horz" lIns="91440" tIns="45720" rIns="91440" bIns="45720" rtlCol="0" anchor="ctr"/>
          <a:lstStyle>
            <a:lvl1pPr algn="ctr">
              <a:defRPr sz="1200">
                <a:solidFill>
                  <a:schemeClr val="tx1"/>
                </a:solidFill>
              </a:defRPr>
            </a:lvl1pPr>
          </a:lstStyle>
          <a:p>
            <a:fld id="{63F7E935-997C-4AB2-AAF8-EEF37886DB40}" type="slidenum">
              <a:rPr lang="en-GB" smtClean="0"/>
              <a:pPr/>
              <a:t>‹#›</a:t>
            </a:fld>
            <a:endParaRPr lang="en-GB"/>
          </a:p>
        </p:txBody>
      </p:sp>
      <p:pic>
        <p:nvPicPr>
          <p:cNvPr id="2" name="Image" descr="Image">
            <a:extLst>
              <a:ext uri="{FF2B5EF4-FFF2-40B4-BE49-F238E27FC236}">
                <a16:creationId xmlns:a16="http://schemas.microsoft.com/office/drawing/2014/main" id="{5E04AC52-3D51-497F-8322-ED8BF5913067}"/>
              </a:ext>
            </a:extLst>
          </p:cNvPr>
          <p:cNvPicPr>
            <a:picLocks noChangeAspect="1"/>
          </p:cNvPicPr>
          <p:nvPr userDrawn="1"/>
        </p:nvPicPr>
        <p:blipFill>
          <a:blip r:embed="rId3"/>
          <a:stretch>
            <a:fillRect/>
          </a:stretch>
        </p:blipFill>
        <p:spPr>
          <a:xfrm>
            <a:off x="2878157" y="5156590"/>
            <a:ext cx="3387682" cy="215991"/>
          </a:xfrm>
          <a:prstGeom prst="rect">
            <a:avLst/>
          </a:prstGeom>
          <a:ln w="12700">
            <a:miter lim="400000"/>
          </a:ln>
        </p:spPr>
      </p:pic>
    </p:spTree>
    <p:extLst>
      <p:ext uri="{BB962C8B-B14F-4D97-AF65-F5344CB8AC3E}">
        <p14:creationId xmlns:p14="http://schemas.microsoft.com/office/powerpoint/2010/main" val="27444294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142239"/>
            <a:ext cx="8229600" cy="7010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rPr dirty="0"/>
              <a:t>Title Text</a:t>
            </a:r>
          </a:p>
        </p:txBody>
      </p:sp>
      <p:sp>
        <p:nvSpPr>
          <p:cNvPr id="3" name="Body Level One…"/>
          <p:cNvSpPr txBox="1">
            <a:spLocks noGrp="1"/>
          </p:cNvSpPr>
          <p:nvPr>
            <p:ph type="body" idx="1"/>
          </p:nvPr>
        </p:nvSpPr>
        <p:spPr>
          <a:xfrm>
            <a:off x="457200" y="1188719"/>
            <a:ext cx="8229600" cy="49374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 name="Slide Number Placeholder 4">
            <a:extLst>
              <a:ext uri="{FF2B5EF4-FFF2-40B4-BE49-F238E27FC236}">
                <a16:creationId xmlns:a16="http://schemas.microsoft.com/office/drawing/2014/main" id="{0E2739A3-5205-412F-9F72-3C8B71868A28}"/>
              </a:ext>
            </a:extLst>
          </p:cNvPr>
          <p:cNvSpPr>
            <a:spLocks noGrp="1"/>
          </p:cNvSpPr>
          <p:nvPr>
            <p:ph type="sldNum" sz="quarter" idx="4"/>
          </p:nvPr>
        </p:nvSpPr>
        <p:spPr>
          <a:xfrm>
            <a:off x="8245011" y="6175373"/>
            <a:ext cx="883575" cy="501650"/>
          </a:xfrm>
          <a:prstGeom prst="rect">
            <a:avLst/>
          </a:prstGeom>
        </p:spPr>
        <p:txBody>
          <a:bodyPr vert="horz" lIns="91440" tIns="45720" rIns="91440" bIns="45720" rtlCol="0" anchor="ctr"/>
          <a:lstStyle>
            <a:lvl1pPr algn="ctr">
              <a:defRPr sz="1200">
                <a:solidFill>
                  <a:srgbClr val="000000"/>
                </a:solidFill>
              </a:defRPr>
            </a:lvl1pPr>
          </a:lstStyle>
          <a:p>
            <a:fld id="{63F7E935-997C-4AB2-AAF8-EEF37886DB40}" type="slidenum">
              <a:rPr lang="en-GB" smtClean="0"/>
              <a:pPr/>
              <a:t>‹#›</a:t>
            </a:fld>
            <a:endParaRPr lang="en-GB"/>
          </a:p>
        </p:txBody>
      </p:sp>
    </p:spTree>
  </p:cSld>
  <p:clrMap bg1="dk1" tx1="lt1" bg2="dk2" tx2="lt2" accent1="accent1" accent2="accent2" accent3="accent3" accent4="accent4" accent5="accent5" accent6="accent6" hlink="hlink" folHlink="folHlink"/>
  <p:sldLayoutIdLst>
    <p:sldLayoutId id="2147483649" r:id="rId1"/>
    <p:sldLayoutId id="2147483657" r:id="rId2"/>
    <p:sldLayoutId id="2147483662" r:id="rId3"/>
    <p:sldLayoutId id="2147483664" r:id="rId4"/>
    <p:sldLayoutId id="2147483665" r:id="rId5"/>
    <p:sldLayoutId id="2147483660" r:id="rId6"/>
    <p:sldLayoutId id="2147483658" r:id="rId7"/>
    <p:sldLayoutId id="2147483661" r:id="rId8"/>
    <p:sldLayoutId id="2147483659" r:id="rId9"/>
    <p:sldLayoutId id="2147483666" r:id="rId10"/>
    <p:sldLayoutId id="2147483668" r:id="rId11"/>
    <p:sldLayoutId id="2147483663" r:id="rId12"/>
    <p:sldLayoutId id="214748366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marL="0" marR="0" indent="0" algn="l" defTabSz="4572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mj-lt"/>
          <a:ea typeface="Gill Sans"/>
          <a:cs typeface="Gill Sans"/>
          <a:sym typeface="Gill Sans"/>
        </a:defRPr>
      </a:lvl1pPr>
      <a:lvl2pPr marL="0" marR="0" indent="0" algn="l" defTabSz="4572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Gill Sans"/>
          <a:ea typeface="Gill Sans"/>
          <a:cs typeface="Gill Sans"/>
          <a:sym typeface="Gill Sans"/>
        </a:defRPr>
      </a:lvl2pPr>
      <a:lvl3pPr marL="0" marR="0" indent="0" algn="l" defTabSz="4572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Gill Sans"/>
          <a:ea typeface="Gill Sans"/>
          <a:cs typeface="Gill Sans"/>
          <a:sym typeface="Gill Sans"/>
        </a:defRPr>
      </a:lvl3pPr>
      <a:lvl4pPr marL="0" marR="0" indent="0" algn="l" defTabSz="4572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Gill Sans"/>
          <a:ea typeface="Gill Sans"/>
          <a:cs typeface="Gill Sans"/>
          <a:sym typeface="Gill Sans"/>
        </a:defRPr>
      </a:lvl4pPr>
      <a:lvl5pPr marL="0" marR="0" indent="0" algn="l" defTabSz="4572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Gill Sans"/>
          <a:ea typeface="Gill Sans"/>
          <a:cs typeface="Gill Sans"/>
          <a:sym typeface="Gill Sans"/>
        </a:defRPr>
      </a:lvl5pPr>
      <a:lvl6pPr marL="0" marR="0" indent="0" algn="l" defTabSz="4572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Gill Sans"/>
          <a:ea typeface="Gill Sans"/>
          <a:cs typeface="Gill Sans"/>
          <a:sym typeface="Gill Sans"/>
        </a:defRPr>
      </a:lvl6pPr>
      <a:lvl7pPr marL="0" marR="0" indent="0" algn="l" defTabSz="4572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Gill Sans"/>
          <a:ea typeface="Gill Sans"/>
          <a:cs typeface="Gill Sans"/>
          <a:sym typeface="Gill Sans"/>
        </a:defRPr>
      </a:lvl7pPr>
      <a:lvl8pPr marL="0" marR="0" indent="0" algn="l" defTabSz="4572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Gill Sans"/>
          <a:ea typeface="Gill Sans"/>
          <a:cs typeface="Gill Sans"/>
          <a:sym typeface="Gill Sans"/>
        </a:defRPr>
      </a:lvl8pPr>
      <a:lvl9pPr marL="0" marR="0" indent="0" algn="l" defTabSz="4572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Gill Sans"/>
          <a:ea typeface="Gill Sans"/>
          <a:cs typeface="Gill Sans"/>
          <a:sym typeface="Gill Sans"/>
        </a:defRPr>
      </a:lvl9pPr>
    </p:titleStyle>
    <p:bodyStyle>
      <a:lvl1pPr marL="457200" marR="0" indent="-45720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Gill Sans"/>
          <a:cs typeface="Gill Sans"/>
          <a:sym typeface="Gill Sans"/>
        </a:defRPr>
      </a:lvl1pPr>
      <a:lvl2pPr marL="1005838" marR="0" indent="-548638"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Gill Sans"/>
          <a:cs typeface="Gill Sans"/>
          <a:sym typeface="Gill Sans"/>
        </a:defRPr>
      </a:lvl2pPr>
      <a:lvl3pPr marL="1371600" marR="0" indent="-45720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Gill Sans"/>
          <a:cs typeface="Gill Sans"/>
          <a:sym typeface="Gill Sans"/>
        </a:defRPr>
      </a:lvl3pPr>
      <a:lvl4pPr marL="1885950" marR="0" indent="-51435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Gill Sans"/>
          <a:cs typeface="Gill Sans"/>
          <a:sym typeface="Gill Sans"/>
        </a:defRPr>
      </a:lvl4pPr>
      <a:lvl5pPr marL="2416628" marR="0" indent="-587828"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Gill Sans"/>
          <a:cs typeface="Gill Sans"/>
          <a:sym typeface="Gill Sans"/>
        </a:defRPr>
      </a:lvl5pPr>
      <a:lvl6pPr marL="25603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6pPr>
      <a:lvl7pPr marL="30175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7pPr>
      <a:lvl8pPr marL="34747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8pPr>
      <a:lvl9pPr marL="39319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29.png"/><Relationship Id="rId4" Type="http://schemas.openxmlformats.org/officeDocument/2006/relationships/hyperlink" Target="https://vimeo.com/476223352/325a5c1ead"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hyperlink" Target="https://vimeo.com/473791483/b657f1831b"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29.png"/><Relationship Id="rId4" Type="http://schemas.openxmlformats.org/officeDocument/2006/relationships/hyperlink" Target="https://vimeo.com/471056927/dfdee0d5a1"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25.tiff"/><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https://vimeo.com/476034040/3784d0e3de" TargetMode="External"/><Relationship Id="rId2" Type="http://schemas.openxmlformats.org/officeDocument/2006/relationships/image" Target="../media/image28.png"/><Relationship Id="rId1" Type="http://schemas.openxmlformats.org/officeDocument/2006/relationships/slideLayout" Target="../slideLayouts/slideLayout5.xml"/><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7E8EAB-C916-41BC-99CE-051560339C24}"/>
              </a:ext>
            </a:extLst>
          </p:cNvPr>
          <p:cNvSpPr>
            <a:spLocks noGrp="1"/>
          </p:cNvSpPr>
          <p:nvPr>
            <p:ph type="body" sz="quarter" idx="10"/>
          </p:nvPr>
        </p:nvSpPr>
        <p:spPr/>
        <p:txBody>
          <a:bodyPr/>
          <a:lstStyle/>
          <a:p>
            <a:r>
              <a:rPr lang="en-GB" dirty="0"/>
              <a:t>WELLBEING</a:t>
            </a:r>
          </a:p>
        </p:txBody>
      </p:sp>
      <p:sp>
        <p:nvSpPr>
          <p:cNvPr id="3" name="Text Placeholder 2">
            <a:extLst>
              <a:ext uri="{FF2B5EF4-FFF2-40B4-BE49-F238E27FC236}">
                <a16:creationId xmlns:a16="http://schemas.microsoft.com/office/drawing/2014/main" id="{D04F45A3-4FB8-4BB7-AF24-A196C475218E}"/>
              </a:ext>
            </a:extLst>
          </p:cNvPr>
          <p:cNvSpPr>
            <a:spLocks noGrp="1"/>
          </p:cNvSpPr>
          <p:nvPr>
            <p:ph type="body" sz="quarter" idx="11"/>
          </p:nvPr>
        </p:nvSpPr>
        <p:spPr/>
        <p:txBody>
          <a:bodyPr/>
          <a:lstStyle/>
          <a:p>
            <a:r>
              <a:rPr lang="en-GB" dirty="0"/>
              <a:t>ALL ABOUT SOCIAL MEDIA</a:t>
            </a:r>
          </a:p>
        </p:txBody>
      </p:sp>
      <p:sp>
        <p:nvSpPr>
          <p:cNvPr id="4" name="Slide Number Placeholder 3">
            <a:extLst>
              <a:ext uri="{FF2B5EF4-FFF2-40B4-BE49-F238E27FC236}">
                <a16:creationId xmlns:a16="http://schemas.microsoft.com/office/drawing/2014/main" id="{EC60DD79-DCF8-4AA7-9F69-6E91E35674C1}"/>
              </a:ext>
            </a:extLst>
          </p:cNvPr>
          <p:cNvSpPr>
            <a:spLocks noGrp="1"/>
          </p:cNvSpPr>
          <p:nvPr>
            <p:ph type="sldNum" sz="quarter" idx="4"/>
          </p:nvPr>
        </p:nvSpPr>
        <p:spPr/>
        <p:txBody>
          <a:bodyPr/>
          <a:lstStyle/>
          <a:p>
            <a:fld id="{63F7E935-997C-4AB2-AAF8-EEF37886DB40}" type="slidenum">
              <a:rPr lang="en-GB" smtClean="0"/>
              <a:pPr/>
              <a:t>1</a:t>
            </a:fld>
            <a:endParaRPr lang="en-GB"/>
          </a:p>
        </p:txBody>
      </p:sp>
    </p:spTree>
    <p:extLst>
      <p:ext uri="{BB962C8B-B14F-4D97-AF65-F5344CB8AC3E}">
        <p14:creationId xmlns:p14="http://schemas.microsoft.com/office/powerpoint/2010/main" val="1061132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D781B-31BB-4DA2-AC09-602F5BEA68B1}"/>
              </a:ext>
            </a:extLst>
          </p:cNvPr>
          <p:cNvSpPr>
            <a:spLocks noGrp="1"/>
          </p:cNvSpPr>
          <p:nvPr>
            <p:ph type="title"/>
          </p:nvPr>
        </p:nvSpPr>
        <p:spPr>
          <a:xfrm>
            <a:off x="457199" y="612943"/>
            <a:ext cx="8229600" cy="1121760"/>
          </a:xfrm>
        </p:spPr>
        <p:txBody>
          <a:bodyPr>
            <a:normAutofit/>
          </a:bodyPr>
          <a:lstStyle/>
          <a:p>
            <a:r>
              <a:rPr lang="en-GB" dirty="0"/>
              <a:t>HOW CAN SOCIAL MEDIA AFFECT US?</a:t>
            </a:r>
          </a:p>
        </p:txBody>
      </p:sp>
      <p:sp>
        <p:nvSpPr>
          <p:cNvPr id="8" name="Slide Number Placeholder 7">
            <a:extLst>
              <a:ext uri="{FF2B5EF4-FFF2-40B4-BE49-F238E27FC236}">
                <a16:creationId xmlns:a16="http://schemas.microsoft.com/office/drawing/2014/main" id="{F4004B11-EAA2-4D63-884C-0C54CD950673}"/>
              </a:ext>
            </a:extLst>
          </p:cNvPr>
          <p:cNvSpPr>
            <a:spLocks noGrp="1"/>
          </p:cNvSpPr>
          <p:nvPr>
            <p:ph type="sldNum" sz="quarter" idx="4"/>
          </p:nvPr>
        </p:nvSpPr>
        <p:spPr/>
        <p:txBody>
          <a:bodyPr/>
          <a:lstStyle/>
          <a:p>
            <a:fld id="{63F7E935-997C-4AB2-AAF8-EEF37886DB40}" type="slidenum">
              <a:rPr lang="en-GB" smtClean="0"/>
              <a:pPr/>
              <a:t>10</a:t>
            </a:fld>
            <a:endParaRPr lang="en-GB"/>
          </a:p>
        </p:txBody>
      </p:sp>
      <p:sp>
        <p:nvSpPr>
          <p:cNvPr id="15" name="Text Placeholder 2">
            <a:extLst>
              <a:ext uri="{FF2B5EF4-FFF2-40B4-BE49-F238E27FC236}">
                <a16:creationId xmlns:a16="http://schemas.microsoft.com/office/drawing/2014/main" id="{6A1EA8D4-1AD7-41DD-9E8F-EFB234507430}"/>
              </a:ext>
            </a:extLst>
          </p:cNvPr>
          <p:cNvSpPr txBox="1">
            <a:spLocks/>
          </p:cNvSpPr>
          <p:nvPr/>
        </p:nvSpPr>
        <p:spPr>
          <a:xfrm>
            <a:off x="823699" y="2230518"/>
            <a:ext cx="5029200" cy="34490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lvl1pPr marL="0" marR="0" indent="0" algn="ctr" defTabSz="457200" rtl="0" latinLnBrk="0">
              <a:lnSpc>
                <a:spcPct val="100000"/>
              </a:lnSpc>
              <a:spcBef>
                <a:spcPts val="500"/>
              </a:spcBef>
              <a:spcAft>
                <a:spcPts val="0"/>
              </a:spcAft>
              <a:buClrTx/>
              <a:buSzPct val="100000"/>
              <a:buFont typeface="Arial"/>
              <a:buNone/>
              <a:tabLst/>
              <a:defRPr sz="1800" b="0" i="0" u="none" strike="noStrike" cap="none" spc="0" baseline="0">
                <a:ln>
                  <a:noFill/>
                </a:ln>
                <a:solidFill>
                  <a:srgbClr val="000000"/>
                </a:solidFill>
                <a:uFillTx/>
                <a:latin typeface="+mj-lt"/>
                <a:ea typeface="Gill Sans"/>
                <a:cs typeface="Gill Sans"/>
                <a:sym typeface="Gill Sans"/>
              </a:defRPr>
            </a:lvl1pPr>
            <a:lvl2pPr marL="1005838" marR="0" indent="-548638"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Gill Sans"/>
                <a:cs typeface="Gill Sans"/>
                <a:sym typeface="Gill Sans"/>
              </a:defRPr>
            </a:lvl2pPr>
            <a:lvl3pPr marL="1371600" marR="0" indent="-45720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Gill Sans"/>
                <a:cs typeface="Gill Sans"/>
                <a:sym typeface="Gill Sans"/>
              </a:defRPr>
            </a:lvl3pPr>
            <a:lvl4pPr marL="1885950" marR="0" indent="-51435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Gill Sans"/>
                <a:cs typeface="Gill Sans"/>
                <a:sym typeface="Gill Sans"/>
              </a:defRPr>
            </a:lvl4pPr>
            <a:lvl5pPr marL="2416628" marR="0" indent="-587828"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Gill Sans"/>
                <a:cs typeface="Gill Sans"/>
                <a:sym typeface="Gill Sans"/>
              </a:defRPr>
            </a:lvl5pPr>
            <a:lvl6pPr marL="25603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6pPr>
            <a:lvl7pPr marL="30175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7pPr>
            <a:lvl8pPr marL="34747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8pPr>
            <a:lvl9pPr marL="39319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9pPr>
          </a:lstStyle>
          <a:p>
            <a:pPr algn="l" hangingPunct="1">
              <a:lnSpc>
                <a:spcPct val="110000"/>
              </a:lnSpc>
              <a:spcBef>
                <a:spcPts val="0"/>
              </a:spcBef>
              <a:spcAft>
                <a:spcPts val="1200"/>
              </a:spcAft>
            </a:pPr>
            <a:r>
              <a:rPr lang="en-GB" b="1" dirty="0"/>
              <a:t>Ajay is feeling a little self-conscious that he isn’t developing chest and shoulder muscles when some of his friends are.</a:t>
            </a:r>
          </a:p>
          <a:p>
            <a:pPr marL="285750" indent="-285750" algn="l" hangingPunct="1">
              <a:lnSpc>
                <a:spcPct val="110000"/>
              </a:lnSpc>
              <a:spcBef>
                <a:spcPts val="0"/>
              </a:spcBef>
              <a:spcAft>
                <a:spcPts val="1200"/>
              </a:spcAft>
              <a:buFont typeface="Arial" panose="020B0604020202020204" pitchFamily="34" charset="0"/>
              <a:buChar char="•"/>
            </a:pPr>
            <a:r>
              <a:rPr lang="en-GB" dirty="0"/>
              <a:t>He’s started following lots of men’s fitness and body building accounts on social media.</a:t>
            </a:r>
          </a:p>
          <a:p>
            <a:pPr marL="285750" indent="-285750" algn="l" hangingPunct="1">
              <a:lnSpc>
                <a:spcPct val="110000"/>
              </a:lnSpc>
              <a:spcBef>
                <a:spcPts val="0"/>
              </a:spcBef>
              <a:spcAft>
                <a:spcPts val="1200"/>
              </a:spcAft>
              <a:buFont typeface="Arial" panose="020B0604020202020204" pitchFamily="34" charset="0"/>
              <a:buChar char="•"/>
            </a:pPr>
            <a:r>
              <a:rPr lang="en-GB" dirty="0"/>
              <a:t>How could this make him feel?</a:t>
            </a:r>
          </a:p>
          <a:p>
            <a:pPr marL="285750" indent="-285750" algn="l" hangingPunct="1">
              <a:lnSpc>
                <a:spcPct val="110000"/>
              </a:lnSpc>
              <a:spcBef>
                <a:spcPts val="0"/>
              </a:spcBef>
              <a:spcAft>
                <a:spcPts val="1200"/>
              </a:spcAft>
              <a:buFont typeface="Arial" panose="020B0604020202020204" pitchFamily="34" charset="0"/>
              <a:buChar char="•"/>
            </a:pPr>
            <a:r>
              <a:rPr lang="en-GB" dirty="0"/>
              <a:t>What else could he do?</a:t>
            </a:r>
          </a:p>
          <a:p>
            <a:pPr marL="285750" indent="-285750" algn="l" hangingPunct="1">
              <a:lnSpc>
                <a:spcPct val="110000"/>
              </a:lnSpc>
              <a:spcBef>
                <a:spcPts val="0"/>
              </a:spcBef>
              <a:spcAft>
                <a:spcPts val="1200"/>
              </a:spcAft>
              <a:buFont typeface="Arial" panose="020B0604020202020204" pitchFamily="34" charset="0"/>
              <a:buChar char="•"/>
            </a:pPr>
            <a:endParaRPr lang="en-GB" dirty="0"/>
          </a:p>
        </p:txBody>
      </p:sp>
      <p:grpSp>
        <p:nvGrpSpPr>
          <p:cNvPr id="7" name="Group 6">
            <a:extLst>
              <a:ext uri="{FF2B5EF4-FFF2-40B4-BE49-F238E27FC236}">
                <a16:creationId xmlns:a16="http://schemas.microsoft.com/office/drawing/2014/main" id="{1C501AED-0D08-46FF-A18A-3BCF28ADEF82}"/>
              </a:ext>
            </a:extLst>
          </p:cNvPr>
          <p:cNvGrpSpPr>
            <a:grpSpLocks noChangeAspect="1"/>
          </p:cNvGrpSpPr>
          <p:nvPr/>
        </p:nvGrpSpPr>
        <p:grpSpPr>
          <a:xfrm>
            <a:off x="6505751" y="2230518"/>
            <a:ext cx="1739260" cy="3449040"/>
            <a:chOff x="5451095" y="1565952"/>
            <a:chExt cx="2321751" cy="4604150"/>
          </a:xfrm>
        </p:grpSpPr>
        <p:pic>
          <p:nvPicPr>
            <p:cNvPr id="9" name="Picture 8">
              <a:extLst>
                <a:ext uri="{FF2B5EF4-FFF2-40B4-BE49-F238E27FC236}">
                  <a16:creationId xmlns:a16="http://schemas.microsoft.com/office/drawing/2014/main" id="{21E30618-28B4-4887-AB76-A2D4E302EA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1095" y="1565952"/>
              <a:ext cx="2321751" cy="4604150"/>
            </a:xfrm>
            <a:prstGeom prst="rect">
              <a:avLst/>
            </a:prstGeom>
          </p:spPr>
        </p:pic>
        <p:pic>
          <p:nvPicPr>
            <p:cNvPr id="10" name="Picture 9">
              <a:extLst>
                <a:ext uri="{FF2B5EF4-FFF2-40B4-BE49-F238E27FC236}">
                  <a16:creationId xmlns:a16="http://schemas.microsoft.com/office/drawing/2014/main" id="{3CB0ACCC-F480-465F-A645-3B487E6B272C}"/>
                </a:ext>
              </a:extLst>
            </p:cNvPr>
            <p:cNvPicPr>
              <a:picLocks noChangeAspect="1"/>
            </p:cNvPicPr>
            <p:nvPr/>
          </p:nvPicPr>
          <p:blipFill rotWithShape="1">
            <a:blip r:embed="rId4"/>
            <a:srcRect l="22010" t="5034" r="2255" b="14661"/>
            <a:stretch/>
          </p:blipFill>
          <p:spPr>
            <a:xfrm>
              <a:off x="5771408" y="3002514"/>
              <a:ext cx="1674419" cy="1545735"/>
            </a:xfrm>
            <a:prstGeom prst="rect">
              <a:avLst/>
            </a:prstGeom>
            <a:solidFill>
              <a:schemeClr val="bg1"/>
            </a:solidFill>
          </p:spPr>
        </p:pic>
      </p:grpSp>
    </p:spTree>
    <p:extLst>
      <p:ext uri="{BB962C8B-B14F-4D97-AF65-F5344CB8AC3E}">
        <p14:creationId xmlns:p14="http://schemas.microsoft.com/office/powerpoint/2010/main" val="2783031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EAB337-2E25-460C-B650-8AA813C3AFE3}"/>
              </a:ext>
            </a:extLst>
          </p:cNvPr>
          <p:cNvPicPr>
            <a:picLocks noChangeAspect="1"/>
          </p:cNvPicPr>
          <p:nvPr/>
        </p:nvPicPr>
        <p:blipFill>
          <a:blip r:embed="rId3"/>
          <a:stretch>
            <a:fillRect/>
          </a:stretch>
        </p:blipFill>
        <p:spPr>
          <a:xfrm>
            <a:off x="6505752" y="2236792"/>
            <a:ext cx="1739260" cy="3446566"/>
          </a:xfrm>
          <a:prstGeom prst="rect">
            <a:avLst/>
          </a:prstGeom>
        </p:spPr>
      </p:pic>
      <p:sp>
        <p:nvSpPr>
          <p:cNvPr id="2" name="Title 1">
            <a:extLst>
              <a:ext uri="{FF2B5EF4-FFF2-40B4-BE49-F238E27FC236}">
                <a16:creationId xmlns:a16="http://schemas.microsoft.com/office/drawing/2014/main" id="{BE9D781B-31BB-4DA2-AC09-602F5BEA68B1}"/>
              </a:ext>
            </a:extLst>
          </p:cNvPr>
          <p:cNvSpPr>
            <a:spLocks noGrp="1"/>
          </p:cNvSpPr>
          <p:nvPr>
            <p:ph type="title"/>
          </p:nvPr>
        </p:nvSpPr>
        <p:spPr>
          <a:xfrm>
            <a:off x="457199" y="620543"/>
            <a:ext cx="8229600" cy="1121760"/>
          </a:xfrm>
        </p:spPr>
        <p:txBody>
          <a:bodyPr>
            <a:normAutofit/>
          </a:bodyPr>
          <a:lstStyle/>
          <a:p>
            <a:r>
              <a:rPr lang="en-GB" dirty="0"/>
              <a:t>HOW CAN SOCIAL MEDIA AFFECT US?</a:t>
            </a:r>
          </a:p>
        </p:txBody>
      </p:sp>
      <p:sp>
        <p:nvSpPr>
          <p:cNvPr id="8" name="Slide Number Placeholder 7">
            <a:extLst>
              <a:ext uri="{FF2B5EF4-FFF2-40B4-BE49-F238E27FC236}">
                <a16:creationId xmlns:a16="http://schemas.microsoft.com/office/drawing/2014/main" id="{F4004B11-EAA2-4D63-884C-0C54CD950673}"/>
              </a:ext>
            </a:extLst>
          </p:cNvPr>
          <p:cNvSpPr>
            <a:spLocks noGrp="1"/>
          </p:cNvSpPr>
          <p:nvPr>
            <p:ph type="sldNum" sz="quarter" idx="4"/>
          </p:nvPr>
        </p:nvSpPr>
        <p:spPr/>
        <p:txBody>
          <a:bodyPr/>
          <a:lstStyle/>
          <a:p>
            <a:fld id="{63F7E935-997C-4AB2-AAF8-EEF37886DB40}" type="slidenum">
              <a:rPr lang="en-GB" smtClean="0"/>
              <a:pPr/>
              <a:t>11</a:t>
            </a:fld>
            <a:endParaRPr lang="en-GB"/>
          </a:p>
        </p:txBody>
      </p:sp>
      <p:sp>
        <p:nvSpPr>
          <p:cNvPr id="15" name="Text Placeholder 2">
            <a:extLst>
              <a:ext uri="{FF2B5EF4-FFF2-40B4-BE49-F238E27FC236}">
                <a16:creationId xmlns:a16="http://schemas.microsoft.com/office/drawing/2014/main" id="{6A1EA8D4-1AD7-41DD-9E8F-EFB234507430}"/>
              </a:ext>
            </a:extLst>
          </p:cNvPr>
          <p:cNvSpPr txBox="1">
            <a:spLocks/>
          </p:cNvSpPr>
          <p:nvPr/>
        </p:nvSpPr>
        <p:spPr>
          <a:xfrm>
            <a:off x="777979" y="2234318"/>
            <a:ext cx="5196101" cy="34490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marL="0" marR="0" indent="0" algn="ctr" defTabSz="457200" rtl="0" latinLnBrk="0">
              <a:lnSpc>
                <a:spcPct val="100000"/>
              </a:lnSpc>
              <a:spcBef>
                <a:spcPts val="500"/>
              </a:spcBef>
              <a:spcAft>
                <a:spcPts val="0"/>
              </a:spcAft>
              <a:buClrTx/>
              <a:buSzPct val="100000"/>
              <a:buFont typeface="Arial"/>
              <a:buNone/>
              <a:tabLst/>
              <a:defRPr sz="1800" b="0" i="0" u="none" strike="noStrike" cap="none" spc="0" baseline="0">
                <a:ln>
                  <a:noFill/>
                </a:ln>
                <a:solidFill>
                  <a:srgbClr val="000000"/>
                </a:solidFill>
                <a:uFillTx/>
                <a:latin typeface="+mj-lt"/>
                <a:ea typeface="Gill Sans"/>
                <a:cs typeface="Gill Sans"/>
                <a:sym typeface="Gill Sans"/>
              </a:defRPr>
            </a:lvl1pPr>
            <a:lvl2pPr marL="1005838" marR="0" indent="-548638"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Gill Sans"/>
                <a:cs typeface="Gill Sans"/>
                <a:sym typeface="Gill Sans"/>
              </a:defRPr>
            </a:lvl2pPr>
            <a:lvl3pPr marL="1371600" marR="0" indent="-45720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Gill Sans"/>
                <a:cs typeface="Gill Sans"/>
                <a:sym typeface="Gill Sans"/>
              </a:defRPr>
            </a:lvl3pPr>
            <a:lvl4pPr marL="1885950" marR="0" indent="-51435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Gill Sans"/>
                <a:cs typeface="Gill Sans"/>
                <a:sym typeface="Gill Sans"/>
              </a:defRPr>
            </a:lvl4pPr>
            <a:lvl5pPr marL="2416628" marR="0" indent="-587828"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Gill Sans"/>
                <a:cs typeface="Gill Sans"/>
                <a:sym typeface="Gill Sans"/>
              </a:defRPr>
            </a:lvl5pPr>
            <a:lvl6pPr marL="25603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6pPr>
            <a:lvl7pPr marL="30175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7pPr>
            <a:lvl8pPr marL="34747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8pPr>
            <a:lvl9pPr marL="39319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9pPr>
          </a:lstStyle>
          <a:p>
            <a:pPr algn="l" hangingPunct="1">
              <a:lnSpc>
                <a:spcPct val="110000"/>
              </a:lnSpc>
              <a:spcBef>
                <a:spcPts val="0"/>
              </a:spcBef>
              <a:spcAft>
                <a:spcPts val="1200"/>
              </a:spcAft>
            </a:pPr>
            <a:r>
              <a:rPr lang="en-GB" b="1" dirty="0"/>
              <a:t>Mia suffers badly with PMS every month. </a:t>
            </a:r>
            <a:br>
              <a:rPr lang="en-GB" b="1" dirty="0"/>
            </a:br>
            <a:r>
              <a:rPr lang="en-GB" b="1" dirty="0"/>
              <a:t>She gets cramps, bloating and feels sensitive.</a:t>
            </a:r>
          </a:p>
          <a:p>
            <a:pPr algn="l" hangingPunct="1">
              <a:lnSpc>
                <a:spcPct val="110000"/>
              </a:lnSpc>
              <a:spcBef>
                <a:spcPts val="0"/>
              </a:spcBef>
              <a:spcAft>
                <a:spcPts val="1200"/>
              </a:spcAft>
            </a:pPr>
            <a:r>
              <a:rPr lang="en-GB" b="1" dirty="0"/>
              <a:t>She follows lots of social media accounts around fitness and motivation that tell her she should always push herself harder to reach her goals.</a:t>
            </a:r>
          </a:p>
          <a:p>
            <a:pPr marL="285750" indent="-285750" algn="l" hangingPunct="1">
              <a:lnSpc>
                <a:spcPct val="110000"/>
              </a:lnSpc>
              <a:spcBef>
                <a:spcPts val="0"/>
              </a:spcBef>
              <a:spcAft>
                <a:spcPts val="1200"/>
              </a:spcAft>
              <a:buFont typeface="Arial" panose="020B0604020202020204" pitchFamily="34" charset="0"/>
              <a:buChar char="•"/>
            </a:pPr>
            <a:r>
              <a:rPr lang="en-GB" dirty="0"/>
              <a:t>How could this make her feel when she </a:t>
            </a:r>
            <a:br>
              <a:rPr lang="en-GB" dirty="0"/>
            </a:br>
            <a:r>
              <a:rPr lang="en-GB" dirty="0"/>
              <a:t>has PMS?</a:t>
            </a:r>
          </a:p>
          <a:p>
            <a:pPr marL="285750" indent="-285750" algn="l" hangingPunct="1">
              <a:lnSpc>
                <a:spcPct val="110000"/>
              </a:lnSpc>
              <a:spcBef>
                <a:spcPts val="0"/>
              </a:spcBef>
              <a:spcAft>
                <a:spcPts val="1200"/>
              </a:spcAft>
              <a:buFont typeface="Arial" panose="020B0604020202020204" pitchFamily="34" charset="0"/>
              <a:buChar char="•"/>
            </a:pPr>
            <a:r>
              <a:rPr lang="en-GB" dirty="0"/>
              <a:t>What could she do about it?</a:t>
            </a:r>
          </a:p>
          <a:p>
            <a:pPr algn="l" hangingPunct="1">
              <a:lnSpc>
                <a:spcPct val="110000"/>
              </a:lnSpc>
              <a:spcBef>
                <a:spcPts val="0"/>
              </a:spcBef>
              <a:spcAft>
                <a:spcPts val="1200"/>
              </a:spcAft>
            </a:pPr>
            <a:endParaRPr lang="en-GB" dirty="0"/>
          </a:p>
        </p:txBody>
      </p:sp>
    </p:spTree>
    <p:extLst>
      <p:ext uri="{BB962C8B-B14F-4D97-AF65-F5344CB8AC3E}">
        <p14:creationId xmlns:p14="http://schemas.microsoft.com/office/powerpoint/2010/main" val="710504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2090B-5F1A-4150-AAC9-F5C4F9E3E265}"/>
              </a:ext>
            </a:extLst>
          </p:cNvPr>
          <p:cNvSpPr>
            <a:spLocks noGrp="1"/>
          </p:cNvSpPr>
          <p:nvPr>
            <p:ph type="title"/>
          </p:nvPr>
        </p:nvSpPr>
        <p:spPr/>
        <p:txBody>
          <a:bodyPr/>
          <a:lstStyle/>
          <a:p>
            <a:r>
              <a:rPr lang="en-GB" dirty="0"/>
              <a:t>ACTIVITY 2</a:t>
            </a:r>
          </a:p>
        </p:txBody>
      </p:sp>
      <p:sp>
        <p:nvSpPr>
          <p:cNvPr id="3" name="Text Placeholder 2">
            <a:extLst>
              <a:ext uri="{FF2B5EF4-FFF2-40B4-BE49-F238E27FC236}">
                <a16:creationId xmlns:a16="http://schemas.microsoft.com/office/drawing/2014/main" id="{080B751E-58AF-4F92-8C9D-8C0FE1F28716}"/>
              </a:ext>
            </a:extLst>
          </p:cNvPr>
          <p:cNvSpPr>
            <a:spLocks noGrp="1"/>
          </p:cNvSpPr>
          <p:nvPr>
            <p:ph type="body" sz="quarter" idx="10"/>
          </p:nvPr>
        </p:nvSpPr>
        <p:spPr/>
        <p:txBody>
          <a:bodyPr>
            <a:normAutofit/>
          </a:bodyPr>
          <a:lstStyle/>
          <a:p>
            <a:r>
              <a:rPr lang="en-GB" dirty="0"/>
              <a:t>ANALYSING SOCIAL MEDIA</a:t>
            </a:r>
          </a:p>
        </p:txBody>
      </p:sp>
      <p:sp>
        <p:nvSpPr>
          <p:cNvPr id="5" name="Slide Number Placeholder 4">
            <a:extLst>
              <a:ext uri="{FF2B5EF4-FFF2-40B4-BE49-F238E27FC236}">
                <a16:creationId xmlns:a16="http://schemas.microsoft.com/office/drawing/2014/main" id="{1773D50D-7900-44CF-AFFE-D6B62702631E}"/>
              </a:ext>
            </a:extLst>
          </p:cNvPr>
          <p:cNvSpPr>
            <a:spLocks noGrp="1"/>
          </p:cNvSpPr>
          <p:nvPr>
            <p:ph type="sldNum" sz="quarter" idx="4"/>
          </p:nvPr>
        </p:nvSpPr>
        <p:spPr/>
        <p:txBody>
          <a:bodyPr/>
          <a:lstStyle/>
          <a:p>
            <a:fld id="{63F7E935-997C-4AB2-AAF8-EEF37886DB40}" type="slidenum">
              <a:rPr lang="en-GB" smtClean="0"/>
              <a:pPr/>
              <a:t>12</a:t>
            </a:fld>
            <a:endParaRPr lang="en-GB"/>
          </a:p>
        </p:txBody>
      </p:sp>
    </p:spTree>
    <p:extLst>
      <p:ext uri="{BB962C8B-B14F-4D97-AF65-F5344CB8AC3E}">
        <p14:creationId xmlns:p14="http://schemas.microsoft.com/office/powerpoint/2010/main" val="2922174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D2A78-B8B2-4BAC-B2BB-B02CD5DC819A}"/>
              </a:ext>
            </a:extLst>
          </p:cNvPr>
          <p:cNvSpPr>
            <a:spLocks noGrp="1"/>
          </p:cNvSpPr>
          <p:nvPr>
            <p:ph type="title"/>
          </p:nvPr>
        </p:nvSpPr>
        <p:spPr>
          <a:xfrm>
            <a:off x="457199" y="701040"/>
            <a:ext cx="8229600" cy="1493520"/>
          </a:xfrm>
        </p:spPr>
        <p:txBody>
          <a:bodyPr>
            <a:normAutofit/>
          </a:bodyPr>
          <a:lstStyle/>
          <a:p>
            <a:r>
              <a:rPr lang="en-GB" dirty="0"/>
              <a:t>DOES SOCIAL MEDIA SET </a:t>
            </a:r>
            <a:br>
              <a:rPr lang="en-GB" dirty="0"/>
            </a:br>
            <a:r>
              <a:rPr lang="en-GB" dirty="0"/>
              <a:t>UNREALISTIC EXPECTATIONS?</a:t>
            </a:r>
          </a:p>
        </p:txBody>
      </p:sp>
      <p:sp>
        <p:nvSpPr>
          <p:cNvPr id="3" name="Text Placeholder 2">
            <a:extLst>
              <a:ext uri="{FF2B5EF4-FFF2-40B4-BE49-F238E27FC236}">
                <a16:creationId xmlns:a16="http://schemas.microsoft.com/office/drawing/2014/main" id="{F26C2CD4-5EE1-4405-9105-DD8302A05D85}"/>
              </a:ext>
            </a:extLst>
          </p:cNvPr>
          <p:cNvSpPr>
            <a:spLocks noGrp="1"/>
          </p:cNvSpPr>
          <p:nvPr>
            <p:ph type="body" sz="quarter" idx="10"/>
          </p:nvPr>
        </p:nvSpPr>
        <p:spPr>
          <a:xfrm>
            <a:off x="1177445" y="2194560"/>
            <a:ext cx="7067566" cy="1683211"/>
          </a:xfrm>
        </p:spPr>
        <p:txBody>
          <a:bodyPr/>
          <a:lstStyle/>
          <a:p>
            <a:r>
              <a:rPr lang="en-GB" dirty="0"/>
              <a:t>Show your opinion by standing along the continuum based on how far you agree or disagree.</a:t>
            </a:r>
          </a:p>
          <a:p>
            <a:endParaRPr lang="en-US" sz="1000" b="1" dirty="0">
              <a:solidFill>
                <a:schemeClr val="tx2"/>
              </a:solidFill>
            </a:endParaRPr>
          </a:p>
          <a:p>
            <a:r>
              <a:rPr lang="en-US" sz="2000" b="1" dirty="0">
                <a:solidFill>
                  <a:schemeClr val="tx2"/>
                </a:solidFill>
              </a:rPr>
              <a:t>Be ready to justify your opinion.</a:t>
            </a:r>
          </a:p>
          <a:p>
            <a:endParaRPr lang="en-GB" dirty="0"/>
          </a:p>
        </p:txBody>
      </p:sp>
      <p:sp>
        <p:nvSpPr>
          <p:cNvPr id="4" name="Slide Number Placeholder 3">
            <a:extLst>
              <a:ext uri="{FF2B5EF4-FFF2-40B4-BE49-F238E27FC236}">
                <a16:creationId xmlns:a16="http://schemas.microsoft.com/office/drawing/2014/main" id="{EAFDDCBF-6D53-4C76-8857-E1F8CBAC3A76}"/>
              </a:ext>
            </a:extLst>
          </p:cNvPr>
          <p:cNvSpPr>
            <a:spLocks noGrp="1"/>
          </p:cNvSpPr>
          <p:nvPr>
            <p:ph type="sldNum" sz="quarter" idx="4"/>
          </p:nvPr>
        </p:nvSpPr>
        <p:spPr/>
        <p:txBody>
          <a:bodyPr/>
          <a:lstStyle/>
          <a:p>
            <a:fld id="{63F7E935-997C-4AB2-AAF8-EEF37886DB40}" type="slidenum">
              <a:rPr lang="en-GB" smtClean="0"/>
              <a:pPr/>
              <a:t>13</a:t>
            </a:fld>
            <a:endParaRPr lang="en-GB"/>
          </a:p>
        </p:txBody>
      </p:sp>
      <p:grpSp>
        <p:nvGrpSpPr>
          <p:cNvPr id="19" name="Group 18">
            <a:extLst>
              <a:ext uri="{FF2B5EF4-FFF2-40B4-BE49-F238E27FC236}">
                <a16:creationId xmlns:a16="http://schemas.microsoft.com/office/drawing/2014/main" id="{A45B2E6C-11C5-4A13-BBFE-72A82A8F6E0C}"/>
              </a:ext>
            </a:extLst>
          </p:cNvPr>
          <p:cNvGrpSpPr/>
          <p:nvPr/>
        </p:nvGrpSpPr>
        <p:grpSpPr>
          <a:xfrm>
            <a:off x="514457" y="3704823"/>
            <a:ext cx="1396014" cy="1413465"/>
            <a:chOff x="207987" y="3953465"/>
            <a:chExt cx="1396014" cy="1413465"/>
          </a:xfrm>
        </p:grpSpPr>
        <p:pic>
          <p:nvPicPr>
            <p:cNvPr id="5" name="Image">
              <a:extLst>
                <a:ext uri="{FF2B5EF4-FFF2-40B4-BE49-F238E27FC236}">
                  <a16:creationId xmlns:a16="http://schemas.microsoft.com/office/drawing/2014/main" id="{29E92D24-A747-4477-891D-0BF8BBF7AA7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07987" y="3953465"/>
              <a:ext cx="1396014" cy="1413465"/>
            </a:xfrm>
            <a:prstGeom prst="rect">
              <a:avLst/>
            </a:prstGeom>
            <a:ln w="12700">
              <a:miter lim="400000"/>
            </a:ln>
          </p:spPr>
        </p:pic>
        <p:sp>
          <p:nvSpPr>
            <p:cNvPr id="7" name="RESPECT. YOUR RULES.">
              <a:extLst>
                <a:ext uri="{FF2B5EF4-FFF2-40B4-BE49-F238E27FC236}">
                  <a16:creationId xmlns:a16="http://schemas.microsoft.com/office/drawing/2014/main" id="{565CAA58-C35A-4E1F-A95A-E921642AC080}"/>
                </a:ext>
              </a:extLst>
            </p:cNvPr>
            <p:cNvSpPr txBox="1"/>
            <p:nvPr/>
          </p:nvSpPr>
          <p:spPr>
            <a:xfrm>
              <a:off x="563568" y="4372607"/>
              <a:ext cx="688649" cy="5539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r>
                <a:rPr lang="en-US" b="1" dirty="0"/>
                <a:t>NO</a:t>
              </a:r>
              <a:endParaRPr lang="en-GB" b="1" dirty="0"/>
            </a:p>
          </p:txBody>
        </p:sp>
      </p:grpSp>
      <p:grpSp>
        <p:nvGrpSpPr>
          <p:cNvPr id="20" name="Group 19">
            <a:extLst>
              <a:ext uri="{FF2B5EF4-FFF2-40B4-BE49-F238E27FC236}">
                <a16:creationId xmlns:a16="http://schemas.microsoft.com/office/drawing/2014/main" id="{29FFE564-B7D1-4F76-AFF2-46B898E3E62C}"/>
              </a:ext>
            </a:extLst>
          </p:cNvPr>
          <p:cNvGrpSpPr/>
          <p:nvPr/>
        </p:nvGrpSpPr>
        <p:grpSpPr>
          <a:xfrm>
            <a:off x="7163206" y="3704823"/>
            <a:ext cx="1396014" cy="1413465"/>
            <a:chOff x="7527296" y="3953465"/>
            <a:chExt cx="1396014" cy="1413465"/>
          </a:xfrm>
        </p:grpSpPr>
        <p:pic>
          <p:nvPicPr>
            <p:cNvPr id="14" name="Image">
              <a:extLst>
                <a:ext uri="{FF2B5EF4-FFF2-40B4-BE49-F238E27FC236}">
                  <a16:creationId xmlns:a16="http://schemas.microsoft.com/office/drawing/2014/main" id="{847FDA80-63AB-4164-A512-4C47C2EF47A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527296" y="3953465"/>
              <a:ext cx="1396014" cy="1413465"/>
            </a:xfrm>
            <a:prstGeom prst="rect">
              <a:avLst/>
            </a:prstGeom>
            <a:ln w="12700">
              <a:miter lim="400000"/>
            </a:ln>
          </p:spPr>
        </p:pic>
        <p:sp>
          <p:nvSpPr>
            <p:cNvPr id="16" name="RESPECT. YOUR RULES.">
              <a:extLst>
                <a:ext uri="{FF2B5EF4-FFF2-40B4-BE49-F238E27FC236}">
                  <a16:creationId xmlns:a16="http://schemas.microsoft.com/office/drawing/2014/main" id="{A247FE53-D373-4672-A370-CC742FE873E7}"/>
                </a:ext>
              </a:extLst>
            </p:cNvPr>
            <p:cNvSpPr txBox="1"/>
            <p:nvPr/>
          </p:nvSpPr>
          <p:spPr>
            <a:xfrm>
              <a:off x="7835056" y="4372607"/>
              <a:ext cx="861773" cy="5539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r>
                <a:rPr lang="en-US" b="1" dirty="0"/>
                <a:t>YES</a:t>
              </a:r>
              <a:endParaRPr lang="en-GB" b="1" dirty="0"/>
            </a:p>
          </p:txBody>
        </p:sp>
      </p:grpSp>
      <p:pic>
        <p:nvPicPr>
          <p:cNvPr id="18" name="Picture 17">
            <a:extLst>
              <a:ext uri="{FF2B5EF4-FFF2-40B4-BE49-F238E27FC236}">
                <a16:creationId xmlns:a16="http://schemas.microsoft.com/office/drawing/2014/main" id="{356AF84E-530F-4E19-B392-24D43DAD06BD}"/>
              </a:ext>
            </a:extLst>
          </p:cNvPr>
          <p:cNvPicPr>
            <a:picLocks noChangeAspect="1"/>
          </p:cNvPicPr>
          <p:nvPr/>
        </p:nvPicPr>
        <p:blipFill>
          <a:blip r:embed="rId3"/>
          <a:stretch>
            <a:fillRect/>
          </a:stretch>
        </p:blipFill>
        <p:spPr>
          <a:xfrm>
            <a:off x="2083172" y="4157394"/>
            <a:ext cx="4896000" cy="487140"/>
          </a:xfrm>
          <a:prstGeom prst="rect">
            <a:avLst/>
          </a:prstGeom>
        </p:spPr>
      </p:pic>
    </p:spTree>
    <p:extLst>
      <p:ext uri="{BB962C8B-B14F-4D97-AF65-F5344CB8AC3E}">
        <p14:creationId xmlns:p14="http://schemas.microsoft.com/office/powerpoint/2010/main" val="4264272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person, indoor, person, holding&#10;&#10;Description automatically generated">
            <a:extLst>
              <a:ext uri="{FF2B5EF4-FFF2-40B4-BE49-F238E27FC236}">
                <a16:creationId xmlns:a16="http://schemas.microsoft.com/office/drawing/2014/main" id="{A0FF5306-2918-8049-8FC6-54E958F12CAE}"/>
              </a:ext>
            </a:extLst>
          </p:cNvPr>
          <p:cNvPicPr>
            <a:picLocks noChangeAspect="1"/>
          </p:cNvPicPr>
          <p:nvPr/>
        </p:nvPicPr>
        <p:blipFill rotWithShape="1">
          <a:blip r:embed="rId3">
            <a:extLst>
              <a:ext uri="{28A0092B-C50C-407E-A947-70E740481C1C}">
                <a14:useLocalDpi xmlns:a14="http://schemas.microsoft.com/office/drawing/2010/main" val="0"/>
              </a:ext>
            </a:extLst>
          </a:blip>
          <a:srcRect l="2820"/>
          <a:stretch/>
        </p:blipFill>
        <p:spPr>
          <a:xfrm>
            <a:off x="2095125" y="3158714"/>
            <a:ext cx="4953748" cy="2868678"/>
          </a:xfrm>
          <a:prstGeom prst="rect">
            <a:avLst/>
          </a:prstGeom>
        </p:spPr>
      </p:pic>
      <p:pic>
        <p:nvPicPr>
          <p:cNvPr id="9" name="Picture 2" descr="The World's Leading Mobile 3D Design App for iPad | Shapr3D">
            <a:hlinkClick r:id="rId4"/>
            <a:extLst>
              <a:ext uri="{FF2B5EF4-FFF2-40B4-BE49-F238E27FC236}">
                <a16:creationId xmlns:a16="http://schemas.microsoft.com/office/drawing/2014/main" id="{3A3E88D6-18D9-456B-A466-442C8CF840C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6061" y="3021457"/>
            <a:ext cx="5611878" cy="31288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667CC54-158B-4062-BC44-7FDC19149976}"/>
              </a:ext>
            </a:extLst>
          </p:cNvPr>
          <p:cNvSpPr>
            <a:spLocks noGrp="1"/>
          </p:cNvSpPr>
          <p:nvPr>
            <p:ph type="title"/>
          </p:nvPr>
        </p:nvSpPr>
        <p:spPr/>
        <p:txBody>
          <a:bodyPr>
            <a:normAutofit/>
          </a:bodyPr>
          <a:lstStyle/>
          <a:p>
            <a:r>
              <a:rPr lang="en-GB" dirty="0"/>
              <a:t>SOCIAL MEDIA &amp; WELLBEING</a:t>
            </a:r>
          </a:p>
        </p:txBody>
      </p:sp>
      <p:sp>
        <p:nvSpPr>
          <p:cNvPr id="3" name="Text Placeholder 2">
            <a:extLst>
              <a:ext uri="{FF2B5EF4-FFF2-40B4-BE49-F238E27FC236}">
                <a16:creationId xmlns:a16="http://schemas.microsoft.com/office/drawing/2014/main" id="{27ED3C58-6385-48B2-97A8-9CC26E53A62F}"/>
              </a:ext>
            </a:extLst>
          </p:cNvPr>
          <p:cNvSpPr>
            <a:spLocks noGrp="1"/>
          </p:cNvSpPr>
          <p:nvPr>
            <p:ph type="body" sz="quarter" idx="10"/>
          </p:nvPr>
        </p:nvSpPr>
        <p:spPr>
          <a:xfrm>
            <a:off x="457199" y="1531652"/>
            <a:ext cx="8229600" cy="1514855"/>
          </a:xfrm>
        </p:spPr>
        <p:txBody>
          <a:bodyPr>
            <a:normAutofit/>
          </a:bodyPr>
          <a:lstStyle/>
          <a:p>
            <a:pPr>
              <a:spcAft>
                <a:spcPts val="600"/>
              </a:spcAft>
            </a:pPr>
            <a:r>
              <a:rPr lang="en-GB" dirty="0"/>
              <a:t>Social media can be addictive and does not always represent reality, </a:t>
            </a:r>
            <a:r>
              <a:rPr lang="en-GB" b="1" dirty="0"/>
              <a:t>you should never compare your life with what you see online</a:t>
            </a:r>
            <a:r>
              <a:rPr lang="en-GB" dirty="0"/>
              <a:t> and you should feel able to disconnect and spend time offline with friends and family.</a:t>
            </a:r>
          </a:p>
          <a:p>
            <a:r>
              <a:rPr lang="en-GB" dirty="0"/>
              <a:t>In this video, hear how Jade Billington deals with the pressures of social media.</a:t>
            </a:r>
          </a:p>
          <a:p>
            <a:endParaRPr lang="en-GB" dirty="0"/>
          </a:p>
        </p:txBody>
      </p:sp>
      <p:sp>
        <p:nvSpPr>
          <p:cNvPr id="4" name="Slide Number Placeholder 3">
            <a:extLst>
              <a:ext uri="{FF2B5EF4-FFF2-40B4-BE49-F238E27FC236}">
                <a16:creationId xmlns:a16="http://schemas.microsoft.com/office/drawing/2014/main" id="{00019FA8-EACC-4D33-92AF-E7827D077138}"/>
              </a:ext>
            </a:extLst>
          </p:cNvPr>
          <p:cNvSpPr>
            <a:spLocks noGrp="1"/>
          </p:cNvSpPr>
          <p:nvPr>
            <p:ph type="sldNum" sz="quarter" idx="4"/>
          </p:nvPr>
        </p:nvSpPr>
        <p:spPr/>
        <p:txBody>
          <a:bodyPr/>
          <a:lstStyle/>
          <a:p>
            <a:fld id="{63F7E935-997C-4AB2-AAF8-EEF37886DB40}" type="slidenum">
              <a:rPr lang="en-GB" smtClean="0"/>
              <a:pPr/>
              <a:t>14</a:t>
            </a:fld>
            <a:endParaRPr lang="en-GB"/>
          </a:p>
        </p:txBody>
      </p:sp>
      <p:pic>
        <p:nvPicPr>
          <p:cNvPr id="8" name="Picture 7">
            <a:hlinkClick r:id="rId4"/>
            <a:extLst>
              <a:ext uri="{FF2B5EF4-FFF2-40B4-BE49-F238E27FC236}">
                <a16:creationId xmlns:a16="http://schemas.microsoft.com/office/drawing/2014/main" id="{94B1617D-BE0F-7449-9386-E1E8F140C29B}"/>
              </a:ext>
            </a:extLst>
          </p:cNvPr>
          <p:cNvPicPr>
            <a:picLocks noChangeAspect="1"/>
          </p:cNvPicPr>
          <p:nvPr/>
        </p:nvPicPr>
        <p:blipFill>
          <a:blip r:embed="rId6">
            <a:alphaModFix/>
            <a:extLst>
              <a:ext uri="{28A0092B-C50C-407E-A947-70E740481C1C}">
                <a14:useLocalDpi xmlns:a14="http://schemas.microsoft.com/office/drawing/2010/main"/>
              </a:ext>
            </a:extLst>
          </a:blip>
          <a:stretch>
            <a:fillRect/>
          </a:stretch>
        </p:blipFill>
        <p:spPr>
          <a:xfrm>
            <a:off x="3512862" y="3941135"/>
            <a:ext cx="2009418" cy="1339612"/>
          </a:xfrm>
          <a:prstGeom prst="rect">
            <a:avLst/>
          </a:prstGeom>
          <a:noFill/>
          <a:ln>
            <a:noFill/>
          </a:ln>
        </p:spPr>
      </p:pic>
    </p:spTree>
    <p:extLst>
      <p:ext uri="{BB962C8B-B14F-4D97-AF65-F5344CB8AC3E}">
        <p14:creationId xmlns:p14="http://schemas.microsoft.com/office/powerpoint/2010/main" val="3450469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D2A78-B8B2-4BAC-B2BB-B02CD5DC819A}"/>
              </a:ext>
            </a:extLst>
          </p:cNvPr>
          <p:cNvSpPr>
            <a:spLocks noGrp="1"/>
          </p:cNvSpPr>
          <p:nvPr>
            <p:ph type="title"/>
          </p:nvPr>
        </p:nvSpPr>
        <p:spPr>
          <a:xfrm>
            <a:off x="457199" y="701040"/>
            <a:ext cx="8229600" cy="1002358"/>
          </a:xfrm>
        </p:spPr>
        <p:txBody>
          <a:bodyPr>
            <a:normAutofit/>
          </a:bodyPr>
          <a:lstStyle/>
          <a:p>
            <a:r>
              <a:rPr lang="en-GB" dirty="0"/>
              <a:t>SOCIAL MEDIA THE GOOD AND BAD</a:t>
            </a:r>
          </a:p>
        </p:txBody>
      </p:sp>
      <p:sp>
        <p:nvSpPr>
          <p:cNvPr id="3" name="Text Placeholder 2">
            <a:extLst>
              <a:ext uri="{FF2B5EF4-FFF2-40B4-BE49-F238E27FC236}">
                <a16:creationId xmlns:a16="http://schemas.microsoft.com/office/drawing/2014/main" id="{F26C2CD4-5EE1-4405-9105-DD8302A05D85}"/>
              </a:ext>
            </a:extLst>
          </p:cNvPr>
          <p:cNvSpPr>
            <a:spLocks noGrp="1"/>
          </p:cNvSpPr>
          <p:nvPr>
            <p:ph type="body" sz="quarter" idx="10"/>
          </p:nvPr>
        </p:nvSpPr>
        <p:spPr>
          <a:xfrm>
            <a:off x="1149617" y="1703097"/>
            <a:ext cx="7067566" cy="1078456"/>
          </a:xfrm>
        </p:spPr>
        <p:txBody>
          <a:bodyPr/>
          <a:lstStyle/>
          <a:p>
            <a:r>
              <a:rPr lang="en-GB" dirty="0"/>
              <a:t>Think about the role of social media in your life. What are its positive and negative aspects and how do they make you feel? </a:t>
            </a:r>
            <a:br>
              <a:rPr lang="en-GB" dirty="0"/>
            </a:br>
            <a:r>
              <a:rPr lang="en-GB" dirty="0"/>
              <a:t>Add them to the </a:t>
            </a:r>
            <a:r>
              <a:rPr lang="en-GB" b="1" dirty="0"/>
              <a:t>Analysing Social Media Activity Sheet.</a:t>
            </a:r>
          </a:p>
          <a:p>
            <a:endParaRPr lang="en-GB" dirty="0"/>
          </a:p>
        </p:txBody>
      </p:sp>
      <p:sp>
        <p:nvSpPr>
          <p:cNvPr id="4" name="Slide Number Placeholder 3">
            <a:extLst>
              <a:ext uri="{FF2B5EF4-FFF2-40B4-BE49-F238E27FC236}">
                <a16:creationId xmlns:a16="http://schemas.microsoft.com/office/drawing/2014/main" id="{EAFDDCBF-6D53-4C76-8857-E1F8CBAC3A76}"/>
              </a:ext>
            </a:extLst>
          </p:cNvPr>
          <p:cNvSpPr>
            <a:spLocks noGrp="1"/>
          </p:cNvSpPr>
          <p:nvPr>
            <p:ph type="sldNum" sz="quarter" idx="4"/>
          </p:nvPr>
        </p:nvSpPr>
        <p:spPr/>
        <p:txBody>
          <a:bodyPr/>
          <a:lstStyle/>
          <a:p>
            <a:fld id="{63F7E935-997C-4AB2-AAF8-EEF37886DB40}" type="slidenum">
              <a:rPr lang="en-GB" smtClean="0"/>
              <a:pPr/>
              <a:t>15</a:t>
            </a:fld>
            <a:endParaRPr lang="en-GB"/>
          </a:p>
        </p:txBody>
      </p:sp>
      <p:grpSp>
        <p:nvGrpSpPr>
          <p:cNvPr id="12" name="Group 11">
            <a:extLst>
              <a:ext uri="{FF2B5EF4-FFF2-40B4-BE49-F238E27FC236}">
                <a16:creationId xmlns:a16="http://schemas.microsoft.com/office/drawing/2014/main" id="{3B447CD4-B810-4155-B581-C7016D0E34EE}"/>
              </a:ext>
            </a:extLst>
          </p:cNvPr>
          <p:cNvGrpSpPr/>
          <p:nvPr/>
        </p:nvGrpSpPr>
        <p:grpSpPr>
          <a:xfrm>
            <a:off x="4881520" y="3124200"/>
            <a:ext cx="3612525" cy="2373050"/>
            <a:chOff x="4914871" y="3582485"/>
            <a:chExt cx="3612525" cy="2373050"/>
          </a:xfrm>
        </p:grpSpPr>
        <p:sp>
          <p:nvSpPr>
            <p:cNvPr id="13" name="Rectangle 12">
              <a:extLst>
                <a:ext uri="{FF2B5EF4-FFF2-40B4-BE49-F238E27FC236}">
                  <a16:creationId xmlns:a16="http://schemas.microsoft.com/office/drawing/2014/main" id="{6BF5FA4D-7EF6-453F-9576-BB6C3651DB36}"/>
                </a:ext>
              </a:extLst>
            </p:cNvPr>
            <p:cNvSpPr/>
            <p:nvPr/>
          </p:nvSpPr>
          <p:spPr>
            <a:xfrm>
              <a:off x="5002312" y="3582485"/>
              <a:ext cx="3437645" cy="2373050"/>
            </a:xfrm>
            <a:prstGeom prst="rect">
              <a:avLst/>
            </a:prstGeom>
            <a:solidFill>
              <a:srgbClr val="FF0000"/>
            </a:solidFill>
            <a:ln w="25400" cap="flat">
              <a:solidFill>
                <a:schemeClr val="tx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
          <p:nvSpPr>
            <p:cNvPr id="15" name="Rectangle 14">
              <a:extLst>
                <a:ext uri="{FF2B5EF4-FFF2-40B4-BE49-F238E27FC236}">
                  <a16:creationId xmlns:a16="http://schemas.microsoft.com/office/drawing/2014/main" id="{937117C0-F3E9-4D17-A0E4-E9C0D95CBC08}"/>
                </a:ext>
              </a:extLst>
            </p:cNvPr>
            <p:cNvSpPr/>
            <p:nvPr/>
          </p:nvSpPr>
          <p:spPr>
            <a:xfrm>
              <a:off x="5002312" y="3582485"/>
              <a:ext cx="3437645" cy="476787"/>
            </a:xfrm>
            <a:prstGeom prst="rect">
              <a:avLst/>
            </a:prstGeom>
            <a:solidFill>
              <a:schemeClr val="tx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
          <p:nvSpPr>
            <p:cNvPr id="17" name="TextBox 16">
              <a:extLst>
                <a:ext uri="{FF2B5EF4-FFF2-40B4-BE49-F238E27FC236}">
                  <a16:creationId xmlns:a16="http://schemas.microsoft.com/office/drawing/2014/main" id="{30F6C634-DA01-451D-815A-47A04C655F6E}"/>
                </a:ext>
              </a:extLst>
            </p:cNvPr>
            <p:cNvSpPr txBox="1"/>
            <p:nvPr/>
          </p:nvSpPr>
          <p:spPr>
            <a:xfrm>
              <a:off x="4914871" y="3630971"/>
              <a:ext cx="3612525"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800" b="1" dirty="0">
                  <a:solidFill>
                    <a:schemeClr val="tx1"/>
                  </a:solidFill>
                </a:rPr>
                <a:t>NEGATIVE ASPECTS</a:t>
              </a:r>
              <a:endParaRPr kumimoji="0" lang="en-US" sz="1800" b="1" i="0" u="none" strike="noStrike" cap="none" spc="0" normalizeH="0" baseline="0" dirty="0">
                <a:ln>
                  <a:noFill/>
                </a:ln>
                <a:solidFill>
                  <a:schemeClr val="tx1"/>
                </a:solidFill>
                <a:effectLst/>
                <a:uFillTx/>
                <a:sym typeface="Galano Grotesque SemiBold"/>
              </a:endParaRPr>
            </a:p>
          </p:txBody>
        </p:sp>
      </p:grpSp>
      <p:grpSp>
        <p:nvGrpSpPr>
          <p:cNvPr id="21" name="Group 20">
            <a:extLst>
              <a:ext uri="{FF2B5EF4-FFF2-40B4-BE49-F238E27FC236}">
                <a16:creationId xmlns:a16="http://schemas.microsoft.com/office/drawing/2014/main" id="{B53CC44F-22D3-4DC1-9222-238A8A2F15E9}"/>
              </a:ext>
            </a:extLst>
          </p:cNvPr>
          <p:cNvGrpSpPr/>
          <p:nvPr/>
        </p:nvGrpSpPr>
        <p:grpSpPr>
          <a:xfrm>
            <a:off x="853269" y="3124200"/>
            <a:ext cx="3612525" cy="2373050"/>
            <a:chOff x="4892381" y="3582485"/>
            <a:chExt cx="3612525" cy="2373050"/>
          </a:xfrm>
        </p:grpSpPr>
        <p:sp>
          <p:nvSpPr>
            <p:cNvPr id="22" name="Rectangle 21">
              <a:extLst>
                <a:ext uri="{FF2B5EF4-FFF2-40B4-BE49-F238E27FC236}">
                  <a16:creationId xmlns:a16="http://schemas.microsoft.com/office/drawing/2014/main" id="{152EF731-D53C-44E9-B70E-23209F15BF98}"/>
                </a:ext>
              </a:extLst>
            </p:cNvPr>
            <p:cNvSpPr/>
            <p:nvPr/>
          </p:nvSpPr>
          <p:spPr>
            <a:xfrm>
              <a:off x="5002312" y="3582485"/>
              <a:ext cx="3437645" cy="2373050"/>
            </a:xfrm>
            <a:prstGeom prst="rect">
              <a:avLst/>
            </a:prstGeom>
            <a:solidFill>
              <a:schemeClr val="accent2"/>
            </a:solidFill>
            <a:ln w="38100" cap="flat">
              <a:solidFill>
                <a:schemeClr val="tx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
          <p:nvSpPr>
            <p:cNvPr id="23" name="Rectangle 22">
              <a:extLst>
                <a:ext uri="{FF2B5EF4-FFF2-40B4-BE49-F238E27FC236}">
                  <a16:creationId xmlns:a16="http://schemas.microsoft.com/office/drawing/2014/main" id="{1DAE2272-F6B0-4BD9-89A6-33B5F355755C}"/>
                </a:ext>
              </a:extLst>
            </p:cNvPr>
            <p:cNvSpPr/>
            <p:nvPr/>
          </p:nvSpPr>
          <p:spPr>
            <a:xfrm>
              <a:off x="5002312" y="3582485"/>
              <a:ext cx="3437645" cy="476787"/>
            </a:xfrm>
            <a:prstGeom prst="rect">
              <a:avLst/>
            </a:prstGeom>
            <a:solidFill>
              <a:schemeClr val="tx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
          <p:nvSpPr>
            <p:cNvPr id="24" name="TextBox 23">
              <a:extLst>
                <a:ext uri="{FF2B5EF4-FFF2-40B4-BE49-F238E27FC236}">
                  <a16:creationId xmlns:a16="http://schemas.microsoft.com/office/drawing/2014/main" id="{7C99B29B-297E-43D1-B9CB-D138489BE2E7}"/>
                </a:ext>
              </a:extLst>
            </p:cNvPr>
            <p:cNvSpPr txBox="1"/>
            <p:nvPr/>
          </p:nvSpPr>
          <p:spPr>
            <a:xfrm>
              <a:off x="4892381" y="3635022"/>
              <a:ext cx="3612525"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800" b="1" dirty="0">
                  <a:solidFill>
                    <a:schemeClr val="bg1"/>
                  </a:solidFill>
                </a:rPr>
                <a:t>POSITIVE ASPECTS</a:t>
              </a:r>
              <a:endParaRPr kumimoji="0" lang="en-US" sz="1800" b="1" i="0" u="none" strike="noStrike" cap="none" spc="0" normalizeH="0" baseline="0" dirty="0">
                <a:ln>
                  <a:noFill/>
                </a:ln>
                <a:solidFill>
                  <a:schemeClr val="bg1"/>
                </a:solidFill>
                <a:effectLst/>
                <a:uFillTx/>
                <a:sym typeface="Galano Grotesque SemiBold"/>
              </a:endParaRPr>
            </a:p>
          </p:txBody>
        </p:sp>
      </p:grpSp>
      <p:sp>
        <p:nvSpPr>
          <p:cNvPr id="25" name="TextBox 24">
            <a:extLst>
              <a:ext uri="{FF2B5EF4-FFF2-40B4-BE49-F238E27FC236}">
                <a16:creationId xmlns:a16="http://schemas.microsoft.com/office/drawing/2014/main" id="{1354D74B-8693-4721-A9AC-C98EEC22DAF7}"/>
              </a:ext>
            </a:extLst>
          </p:cNvPr>
          <p:cNvSpPr txBox="1"/>
          <p:nvPr/>
        </p:nvSpPr>
        <p:spPr>
          <a:xfrm>
            <a:off x="1148435" y="3651745"/>
            <a:ext cx="3067173" cy="17543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2500">
                <a:solidFill>
                  <a:srgbClr val="FFFFFF"/>
                </a:solidFill>
              </a:defRPr>
            </a:lvl1pPr>
          </a:lstStyle>
          <a:p>
            <a:r>
              <a:rPr lang="en-US" sz="1800" b="1" dirty="0">
                <a:solidFill>
                  <a:schemeClr val="tx1"/>
                </a:solidFill>
              </a:rPr>
              <a:t>EXAMPLE</a:t>
            </a:r>
            <a:br>
              <a:rPr lang="en-US" sz="1800" dirty="0">
                <a:solidFill>
                  <a:schemeClr val="bg1"/>
                </a:solidFill>
              </a:rPr>
            </a:br>
            <a:r>
              <a:rPr lang="en-US" sz="1800" dirty="0">
                <a:solidFill>
                  <a:schemeClr val="bg1"/>
                </a:solidFill>
              </a:rPr>
              <a:t>I can easily connect with people around the globe </a:t>
            </a:r>
            <a:br>
              <a:rPr lang="en-US" sz="1800" dirty="0">
                <a:solidFill>
                  <a:schemeClr val="bg1"/>
                </a:solidFill>
              </a:rPr>
            </a:br>
            <a:r>
              <a:rPr lang="en-US" sz="1800" dirty="0">
                <a:solidFill>
                  <a:schemeClr val="bg1"/>
                </a:solidFill>
              </a:rPr>
              <a:t>who share my interests – </a:t>
            </a:r>
            <a:br>
              <a:rPr lang="en-US" sz="1800" dirty="0">
                <a:solidFill>
                  <a:schemeClr val="bg1"/>
                </a:solidFill>
              </a:rPr>
            </a:br>
            <a:r>
              <a:rPr lang="en-US" sz="1800" dirty="0">
                <a:solidFill>
                  <a:schemeClr val="bg1"/>
                </a:solidFill>
              </a:rPr>
              <a:t>makes me feel like I’m </a:t>
            </a:r>
            <a:br>
              <a:rPr lang="en-US" sz="1800" dirty="0">
                <a:solidFill>
                  <a:schemeClr val="bg1"/>
                </a:solidFill>
              </a:rPr>
            </a:br>
            <a:r>
              <a:rPr lang="en-US" sz="1800" dirty="0">
                <a:solidFill>
                  <a:schemeClr val="bg1"/>
                </a:solidFill>
              </a:rPr>
              <a:t>part of a community</a:t>
            </a:r>
          </a:p>
        </p:txBody>
      </p:sp>
      <p:sp>
        <p:nvSpPr>
          <p:cNvPr id="26" name="TextBox 25">
            <a:extLst>
              <a:ext uri="{FF2B5EF4-FFF2-40B4-BE49-F238E27FC236}">
                <a16:creationId xmlns:a16="http://schemas.microsoft.com/office/drawing/2014/main" id="{7320F11D-8D6F-47BD-A995-70F054C9E4E8}"/>
              </a:ext>
            </a:extLst>
          </p:cNvPr>
          <p:cNvSpPr txBox="1"/>
          <p:nvPr/>
        </p:nvSpPr>
        <p:spPr>
          <a:xfrm>
            <a:off x="5293147" y="3649473"/>
            <a:ext cx="2854818" cy="12003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2500">
                <a:solidFill>
                  <a:srgbClr val="FFFFFF"/>
                </a:solidFill>
              </a:defRPr>
            </a:lvl1pPr>
          </a:lstStyle>
          <a:p>
            <a:r>
              <a:rPr lang="en-US" sz="1800" b="1" dirty="0">
                <a:solidFill>
                  <a:schemeClr val="tx1"/>
                </a:solidFill>
              </a:rPr>
              <a:t>EXAMPLE</a:t>
            </a:r>
            <a:br>
              <a:rPr lang="en-US" sz="1800" dirty="0">
                <a:solidFill>
                  <a:schemeClr val="tx1"/>
                </a:solidFill>
              </a:rPr>
            </a:br>
            <a:r>
              <a:rPr lang="en-US" sz="1800" dirty="0">
                <a:solidFill>
                  <a:schemeClr val="tx1"/>
                </a:solidFill>
              </a:rPr>
              <a:t>Shows so many ‘perfect’ bodies – can make me feel like I’m not good enough</a:t>
            </a:r>
          </a:p>
        </p:txBody>
      </p:sp>
    </p:spTree>
    <p:extLst>
      <p:ext uri="{BB962C8B-B14F-4D97-AF65-F5344CB8AC3E}">
        <p14:creationId xmlns:p14="http://schemas.microsoft.com/office/powerpoint/2010/main" val="3644790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D2A78-B8B2-4BAC-B2BB-B02CD5DC819A}"/>
              </a:ext>
            </a:extLst>
          </p:cNvPr>
          <p:cNvSpPr>
            <a:spLocks noGrp="1"/>
          </p:cNvSpPr>
          <p:nvPr>
            <p:ph type="title"/>
          </p:nvPr>
        </p:nvSpPr>
        <p:spPr>
          <a:xfrm>
            <a:off x="457199" y="701040"/>
            <a:ext cx="8229600" cy="1002358"/>
          </a:xfrm>
        </p:spPr>
        <p:txBody>
          <a:bodyPr>
            <a:normAutofit/>
          </a:bodyPr>
          <a:lstStyle/>
          <a:p>
            <a:r>
              <a:rPr lang="en-GB" dirty="0"/>
              <a:t>ANALYSING SOCIAL MEDIA</a:t>
            </a:r>
          </a:p>
        </p:txBody>
      </p:sp>
      <p:sp>
        <p:nvSpPr>
          <p:cNvPr id="3" name="Text Placeholder 2">
            <a:extLst>
              <a:ext uri="{FF2B5EF4-FFF2-40B4-BE49-F238E27FC236}">
                <a16:creationId xmlns:a16="http://schemas.microsoft.com/office/drawing/2014/main" id="{F26C2CD4-5EE1-4405-9105-DD8302A05D85}"/>
              </a:ext>
            </a:extLst>
          </p:cNvPr>
          <p:cNvSpPr>
            <a:spLocks noGrp="1"/>
          </p:cNvSpPr>
          <p:nvPr>
            <p:ph type="body" sz="quarter" idx="10"/>
          </p:nvPr>
        </p:nvSpPr>
        <p:spPr>
          <a:xfrm>
            <a:off x="803408" y="1530532"/>
            <a:ext cx="7537182" cy="1078456"/>
          </a:xfrm>
        </p:spPr>
        <p:txBody>
          <a:bodyPr/>
          <a:lstStyle/>
          <a:p>
            <a:r>
              <a:rPr lang="en-GB" dirty="0"/>
              <a:t>When we look at social media images, it’s important to remember they’re created for a purpose. To analyse them, we should always ask:</a:t>
            </a:r>
          </a:p>
          <a:p>
            <a:endParaRPr lang="en-GB" dirty="0"/>
          </a:p>
        </p:txBody>
      </p:sp>
      <p:sp>
        <p:nvSpPr>
          <p:cNvPr id="4" name="Slide Number Placeholder 3">
            <a:extLst>
              <a:ext uri="{FF2B5EF4-FFF2-40B4-BE49-F238E27FC236}">
                <a16:creationId xmlns:a16="http://schemas.microsoft.com/office/drawing/2014/main" id="{EAFDDCBF-6D53-4C76-8857-E1F8CBAC3A76}"/>
              </a:ext>
            </a:extLst>
          </p:cNvPr>
          <p:cNvSpPr>
            <a:spLocks noGrp="1"/>
          </p:cNvSpPr>
          <p:nvPr>
            <p:ph type="sldNum" sz="quarter" idx="4"/>
          </p:nvPr>
        </p:nvSpPr>
        <p:spPr/>
        <p:txBody>
          <a:bodyPr/>
          <a:lstStyle/>
          <a:p>
            <a:fld id="{63F7E935-997C-4AB2-AAF8-EEF37886DB40}" type="slidenum">
              <a:rPr lang="en-GB" smtClean="0"/>
              <a:pPr/>
              <a:t>16</a:t>
            </a:fld>
            <a:endParaRPr lang="en-GB" dirty="0"/>
          </a:p>
        </p:txBody>
      </p:sp>
      <p:sp>
        <p:nvSpPr>
          <p:cNvPr id="18" name="TextBox 17">
            <a:extLst>
              <a:ext uri="{FF2B5EF4-FFF2-40B4-BE49-F238E27FC236}">
                <a16:creationId xmlns:a16="http://schemas.microsoft.com/office/drawing/2014/main" id="{C3D6B7BB-72C4-4FE9-BC1F-A4E29AC5BDE9}"/>
              </a:ext>
            </a:extLst>
          </p:cNvPr>
          <p:cNvSpPr txBox="1"/>
          <p:nvPr/>
        </p:nvSpPr>
        <p:spPr>
          <a:xfrm>
            <a:off x="1384547" y="2561198"/>
            <a:ext cx="6374904" cy="1661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spcAft>
                <a:spcPts val="1200"/>
              </a:spcAft>
            </a:pPr>
            <a:r>
              <a:rPr lang="en-US" sz="1800" b="1" dirty="0">
                <a:solidFill>
                  <a:schemeClr val="tx2"/>
                </a:solidFill>
                <a:latin typeface="+mn-lt"/>
              </a:rPr>
              <a:t>Who created this message and why?</a:t>
            </a:r>
          </a:p>
          <a:p>
            <a:pPr>
              <a:spcAft>
                <a:spcPts val="1200"/>
              </a:spcAft>
            </a:pPr>
            <a:r>
              <a:rPr lang="en-US" sz="1800" b="1" dirty="0">
                <a:solidFill>
                  <a:schemeClr val="tx2"/>
                </a:solidFill>
                <a:latin typeface="+mn-lt"/>
              </a:rPr>
              <a:t>What techniques are used to attract my attention?</a:t>
            </a:r>
          </a:p>
          <a:p>
            <a:pPr>
              <a:spcAft>
                <a:spcPts val="1200"/>
              </a:spcAft>
            </a:pPr>
            <a:r>
              <a:rPr lang="en-US" sz="1800" b="1" dirty="0">
                <a:solidFill>
                  <a:schemeClr val="tx2"/>
                </a:solidFill>
                <a:latin typeface="+mn-lt"/>
              </a:rPr>
              <a:t>How might other people see this differently to me?</a:t>
            </a:r>
          </a:p>
          <a:p>
            <a:pPr>
              <a:spcAft>
                <a:spcPts val="1200"/>
              </a:spcAft>
            </a:pPr>
            <a:r>
              <a:rPr lang="en-US" sz="1800" b="1" dirty="0">
                <a:solidFill>
                  <a:schemeClr val="tx2"/>
                </a:solidFill>
                <a:latin typeface="+mn-lt"/>
              </a:rPr>
              <a:t>What social values or norms does it represent, or reject?</a:t>
            </a:r>
          </a:p>
        </p:txBody>
      </p:sp>
      <p:sp>
        <p:nvSpPr>
          <p:cNvPr id="8" name="TextBox 7">
            <a:extLst>
              <a:ext uri="{FF2B5EF4-FFF2-40B4-BE49-F238E27FC236}">
                <a16:creationId xmlns:a16="http://schemas.microsoft.com/office/drawing/2014/main" id="{E8431B8D-6BD6-4FE8-8B95-CC42C4FE9D27}"/>
              </a:ext>
            </a:extLst>
          </p:cNvPr>
          <p:cNvSpPr txBox="1"/>
          <p:nvPr/>
        </p:nvSpPr>
        <p:spPr>
          <a:xfrm>
            <a:off x="2285999" y="4727048"/>
            <a:ext cx="4572000" cy="707886"/>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spcAft>
                <a:spcPts val="1200"/>
              </a:spcAft>
            </a:pPr>
            <a:r>
              <a:rPr lang="en-US" sz="2000" dirty="0">
                <a:solidFill>
                  <a:schemeClr val="bg1"/>
                </a:solidFill>
                <a:latin typeface="+mn-lt"/>
              </a:rPr>
              <a:t>You can apply this analysis to other forms of media too, like TV adverts.</a:t>
            </a:r>
            <a:endParaRPr lang="en-GB" sz="2000" dirty="0">
              <a:solidFill>
                <a:schemeClr val="bg1"/>
              </a:solidFill>
              <a:latin typeface="+mn-lt"/>
            </a:endParaRPr>
          </a:p>
        </p:txBody>
      </p:sp>
    </p:spTree>
    <p:extLst>
      <p:ext uri="{BB962C8B-B14F-4D97-AF65-F5344CB8AC3E}">
        <p14:creationId xmlns:p14="http://schemas.microsoft.com/office/powerpoint/2010/main" val="2081215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EF646A-0B6F-4248-85BC-4FA43D3478F6}"/>
              </a:ext>
            </a:extLst>
          </p:cNvPr>
          <p:cNvSpPr>
            <a:spLocks noGrp="1"/>
          </p:cNvSpPr>
          <p:nvPr>
            <p:ph type="title"/>
          </p:nvPr>
        </p:nvSpPr>
        <p:spPr>
          <a:xfrm>
            <a:off x="457200" y="543681"/>
            <a:ext cx="8229600" cy="701044"/>
          </a:xfrm>
        </p:spPr>
        <p:txBody>
          <a:bodyPr>
            <a:normAutofit/>
          </a:bodyPr>
          <a:lstStyle/>
          <a:p>
            <a:r>
              <a:rPr lang="en-GB" dirty="0"/>
              <a:t>ANALYSING A POST</a:t>
            </a:r>
          </a:p>
        </p:txBody>
      </p:sp>
      <p:pic>
        <p:nvPicPr>
          <p:cNvPr id="7" name="Picture 6">
            <a:extLst>
              <a:ext uri="{FF2B5EF4-FFF2-40B4-BE49-F238E27FC236}">
                <a16:creationId xmlns:a16="http://schemas.microsoft.com/office/drawing/2014/main" id="{8265A881-F595-48C8-B52D-E5660B70A928}"/>
              </a:ext>
            </a:extLst>
          </p:cNvPr>
          <p:cNvPicPr>
            <a:picLocks noChangeAspect="1"/>
          </p:cNvPicPr>
          <p:nvPr/>
        </p:nvPicPr>
        <p:blipFill>
          <a:blip r:embed="rId3"/>
          <a:stretch>
            <a:fillRect/>
          </a:stretch>
        </p:blipFill>
        <p:spPr>
          <a:xfrm>
            <a:off x="981341" y="1952869"/>
            <a:ext cx="6501009" cy="41628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17" name="Group 16">
            <a:extLst>
              <a:ext uri="{FF2B5EF4-FFF2-40B4-BE49-F238E27FC236}">
                <a16:creationId xmlns:a16="http://schemas.microsoft.com/office/drawing/2014/main" id="{8FC1B4BA-D765-4AD7-9AC4-BEFBB73B8BD8}"/>
              </a:ext>
            </a:extLst>
          </p:cNvPr>
          <p:cNvGrpSpPr/>
          <p:nvPr/>
        </p:nvGrpSpPr>
        <p:grpSpPr>
          <a:xfrm>
            <a:off x="6253180" y="4065373"/>
            <a:ext cx="2757684" cy="2553010"/>
            <a:chOff x="-1781371" y="1422445"/>
            <a:chExt cx="2791235" cy="2584071"/>
          </a:xfrm>
        </p:grpSpPr>
        <p:pic>
          <p:nvPicPr>
            <p:cNvPr id="16" name="Picture 15">
              <a:extLst>
                <a:ext uri="{FF2B5EF4-FFF2-40B4-BE49-F238E27FC236}">
                  <a16:creationId xmlns:a16="http://schemas.microsoft.com/office/drawing/2014/main" id="{D448FF31-38E7-45DD-B1C3-935143A5C2CF}"/>
                </a:ext>
              </a:extLst>
            </p:cNvPr>
            <p:cNvPicPr>
              <a:picLocks noChangeAspect="1"/>
            </p:cNvPicPr>
            <p:nvPr/>
          </p:nvPicPr>
          <p:blipFill>
            <a:blip r:embed="rId4"/>
            <a:stretch>
              <a:fillRect/>
            </a:stretch>
          </p:blipFill>
          <p:spPr>
            <a:xfrm>
              <a:off x="-1781371" y="1422445"/>
              <a:ext cx="2791235" cy="2584071"/>
            </a:xfrm>
            <a:prstGeom prst="rect">
              <a:avLst/>
            </a:prstGeom>
          </p:spPr>
        </p:pic>
        <p:sp>
          <p:nvSpPr>
            <p:cNvPr id="10" name="TextBox 9">
              <a:extLst>
                <a:ext uri="{FF2B5EF4-FFF2-40B4-BE49-F238E27FC236}">
                  <a16:creationId xmlns:a16="http://schemas.microsoft.com/office/drawing/2014/main" id="{FFE6226D-0C7D-4ED5-8268-4164FA822EBB}"/>
                </a:ext>
              </a:extLst>
            </p:cNvPr>
            <p:cNvSpPr txBox="1"/>
            <p:nvPr/>
          </p:nvSpPr>
          <p:spPr>
            <a:xfrm>
              <a:off x="-1454258" y="1615872"/>
              <a:ext cx="2109135" cy="1631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spcAft>
                  <a:spcPts val="600"/>
                </a:spcAft>
                <a:defRPr sz="1600" b="1">
                  <a:latin typeface="Galano Grotesque SemiBold"/>
                  <a:ea typeface="Galano Grotesque SemiBold"/>
                  <a:cs typeface="Galano Grotesque SemiBold"/>
                  <a:sym typeface="Galano Grotesque SemiBold"/>
                </a:defRPr>
              </a:pPr>
              <a:r>
                <a:rPr lang="en-GB" sz="1600" dirty="0">
                  <a:solidFill>
                    <a:srgbClr val="000000"/>
                  </a:solidFill>
                  <a:latin typeface="+mn-lt"/>
                </a:rPr>
                <a:t>Extension: </a:t>
              </a:r>
              <a:br>
                <a:rPr lang="en-GB" sz="1600" dirty="0">
                  <a:solidFill>
                    <a:srgbClr val="000000"/>
                  </a:solidFill>
                  <a:latin typeface="+mn-lt"/>
                </a:rPr>
              </a:br>
              <a:r>
                <a:rPr lang="en-GB" sz="1400" b="0" dirty="0">
                  <a:solidFill>
                    <a:srgbClr val="000000"/>
                  </a:solidFill>
                  <a:latin typeface="+mn-lt"/>
                  <a:ea typeface="Galano Grotesque"/>
                  <a:cs typeface="Galano Grotesque"/>
                  <a:sym typeface="Galano Grotesque"/>
                </a:rPr>
                <a:t>think of brands you use or follow. How do they represent themselves? Use the questions to analyse their advertising campaigns.</a:t>
              </a:r>
              <a:endParaRPr lang="en-GB" sz="1600" b="0" dirty="0">
                <a:solidFill>
                  <a:srgbClr val="000000"/>
                </a:solidFill>
                <a:latin typeface="+mn-lt"/>
                <a:ea typeface="Galano Grotesque"/>
                <a:cs typeface="Galano Grotesque"/>
                <a:sym typeface="Galano Grotesque"/>
              </a:endParaRPr>
            </a:p>
          </p:txBody>
        </p:sp>
      </p:grpSp>
      <p:sp>
        <p:nvSpPr>
          <p:cNvPr id="2" name="TextBox 1">
            <a:extLst>
              <a:ext uri="{FF2B5EF4-FFF2-40B4-BE49-F238E27FC236}">
                <a16:creationId xmlns:a16="http://schemas.microsoft.com/office/drawing/2014/main" id="{50CB72E3-C302-46A5-93BA-46B9C27A2A6F}"/>
              </a:ext>
            </a:extLst>
          </p:cNvPr>
          <p:cNvSpPr txBox="1"/>
          <p:nvPr/>
        </p:nvSpPr>
        <p:spPr>
          <a:xfrm>
            <a:off x="1457126" y="1144454"/>
            <a:ext cx="6229747"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chor="t">
            <a:spAutoFit/>
          </a:bodyPr>
          <a:lstStyle>
            <a:lvl1pPr>
              <a:defRPr sz="2500">
                <a:solidFill>
                  <a:srgbClr val="FFFFFF"/>
                </a:solidFill>
              </a:defRPr>
            </a:lvl1pPr>
          </a:lstStyle>
          <a:p>
            <a:r>
              <a:rPr lang="en-US" sz="1800" dirty="0">
                <a:solidFill>
                  <a:srgbClr val="000000"/>
                </a:solidFill>
                <a:latin typeface="+mn-lt"/>
              </a:rPr>
              <a:t>Annotate on your </a:t>
            </a:r>
            <a:r>
              <a:rPr lang="en-US" sz="1800" b="1" dirty="0" err="1">
                <a:solidFill>
                  <a:srgbClr val="000000"/>
                </a:solidFill>
                <a:latin typeface="+mn-lt"/>
              </a:rPr>
              <a:t>Analysing</a:t>
            </a:r>
            <a:r>
              <a:rPr lang="en-US" sz="1800" b="1" dirty="0">
                <a:solidFill>
                  <a:srgbClr val="000000"/>
                </a:solidFill>
                <a:latin typeface="+mn-lt"/>
              </a:rPr>
              <a:t> Social Media Activity Sheet </a:t>
            </a:r>
            <a:r>
              <a:rPr lang="en-US" sz="1800" dirty="0">
                <a:solidFill>
                  <a:srgbClr val="000000"/>
                </a:solidFill>
                <a:latin typeface="+mn-lt"/>
              </a:rPr>
              <a:t>and be ready to share your thoughts. </a:t>
            </a:r>
          </a:p>
        </p:txBody>
      </p:sp>
      <p:sp>
        <p:nvSpPr>
          <p:cNvPr id="8" name="Slide Number Placeholder 3">
            <a:extLst>
              <a:ext uri="{FF2B5EF4-FFF2-40B4-BE49-F238E27FC236}">
                <a16:creationId xmlns:a16="http://schemas.microsoft.com/office/drawing/2014/main" id="{60E49158-F075-B247-ADBD-52B4C921186B}"/>
              </a:ext>
            </a:extLst>
          </p:cNvPr>
          <p:cNvSpPr>
            <a:spLocks noGrp="1"/>
          </p:cNvSpPr>
          <p:nvPr>
            <p:ph type="sldNum" sz="quarter" idx="4"/>
          </p:nvPr>
        </p:nvSpPr>
        <p:spPr>
          <a:xfrm>
            <a:off x="8245011" y="6175373"/>
            <a:ext cx="883575" cy="501650"/>
          </a:xfrm>
        </p:spPr>
        <p:txBody>
          <a:bodyPr/>
          <a:lstStyle/>
          <a:p>
            <a:fld id="{63F7E935-997C-4AB2-AAF8-EEF37886DB40}" type="slidenum">
              <a:rPr lang="en-GB" smtClean="0"/>
              <a:pPr/>
              <a:t>17</a:t>
            </a:fld>
            <a:endParaRPr lang="en-GB" dirty="0"/>
          </a:p>
        </p:txBody>
      </p:sp>
    </p:spTree>
    <p:extLst>
      <p:ext uri="{BB962C8B-B14F-4D97-AF65-F5344CB8AC3E}">
        <p14:creationId xmlns:p14="http://schemas.microsoft.com/office/powerpoint/2010/main" val="377731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D781B-31BB-4DA2-AC09-602F5BEA68B1}"/>
              </a:ext>
            </a:extLst>
          </p:cNvPr>
          <p:cNvSpPr>
            <a:spLocks noGrp="1"/>
          </p:cNvSpPr>
          <p:nvPr>
            <p:ph type="title"/>
          </p:nvPr>
        </p:nvSpPr>
        <p:spPr>
          <a:xfrm>
            <a:off x="457199" y="830608"/>
            <a:ext cx="8229600" cy="721466"/>
          </a:xfrm>
        </p:spPr>
        <p:txBody>
          <a:bodyPr>
            <a:normAutofit/>
          </a:bodyPr>
          <a:lstStyle/>
          <a:p>
            <a:r>
              <a:rPr lang="en-GB" dirty="0"/>
              <a:t>MY SOCIAL MEDIA CAMPAIGN</a:t>
            </a:r>
          </a:p>
        </p:txBody>
      </p:sp>
      <p:sp>
        <p:nvSpPr>
          <p:cNvPr id="8" name="Slide Number Placeholder 7">
            <a:extLst>
              <a:ext uri="{FF2B5EF4-FFF2-40B4-BE49-F238E27FC236}">
                <a16:creationId xmlns:a16="http://schemas.microsoft.com/office/drawing/2014/main" id="{F4004B11-EAA2-4D63-884C-0C54CD950673}"/>
              </a:ext>
            </a:extLst>
          </p:cNvPr>
          <p:cNvSpPr>
            <a:spLocks noGrp="1"/>
          </p:cNvSpPr>
          <p:nvPr>
            <p:ph type="sldNum" sz="quarter" idx="4"/>
          </p:nvPr>
        </p:nvSpPr>
        <p:spPr/>
        <p:txBody>
          <a:bodyPr/>
          <a:lstStyle/>
          <a:p>
            <a:fld id="{63F7E935-997C-4AB2-AAF8-EEF37886DB40}" type="slidenum">
              <a:rPr lang="en-GB" smtClean="0"/>
              <a:pPr/>
              <a:t>18</a:t>
            </a:fld>
            <a:endParaRPr lang="en-GB"/>
          </a:p>
        </p:txBody>
      </p:sp>
      <p:sp>
        <p:nvSpPr>
          <p:cNvPr id="15" name="Text Placeholder 2">
            <a:extLst>
              <a:ext uri="{FF2B5EF4-FFF2-40B4-BE49-F238E27FC236}">
                <a16:creationId xmlns:a16="http://schemas.microsoft.com/office/drawing/2014/main" id="{6A1EA8D4-1AD7-41DD-9E8F-EFB234507430}"/>
              </a:ext>
            </a:extLst>
          </p:cNvPr>
          <p:cNvSpPr txBox="1">
            <a:spLocks/>
          </p:cNvSpPr>
          <p:nvPr/>
        </p:nvSpPr>
        <p:spPr>
          <a:xfrm>
            <a:off x="713439" y="1796454"/>
            <a:ext cx="4809055" cy="16325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marL="0" marR="0" indent="0" algn="ctr" defTabSz="457200" rtl="0" latinLnBrk="0">
              <a:lnSpc>
                <a:spcPct val="100000"/>
              </a:lnSpc>
              <a:spcBef>
                <a:spcPts val="500"/>
              </a:spcBef>
              <a:spcAft>
                <a:spcPts val="0"/>
              </a:spcAft>
              <a:buClrTx/>
              <a:buSzPct val="100000"/>
              <a:buFont typeface="Arial"/>
              <a:buNone/>
              <a:tabLst/>
              <a:defRPr sz="1800" b="0" i="0" u="none" strike="noStrike" cap="none" spc="0" baseline="0">
                <a:ln>
                  <a:noFill/>
                </a:ln>
                <a:solidFill>
                  <a:srgbClr val="000000"/>
                </a:solidFill>
                <a:uFillTx/>
                <a:latin typeface="+mj-lt"/>
                <a:ea typeface="Gill Sans"/>
                <a:cs typeface="Gill Sans"/>
                <a:sym typeface="Gill Sans"/>
              </a:defRPr>
            </a:lvl1pPr>
            <a:lvl2pPr marL="1005838" marR="0" indent="-548638"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Gill Sans"/>
                <a:cs typeface="Gill Sans"/>
                <a:sym typeface="Gill Sans"/>
              </a:defRPr>
            </a:lvl2pPr>
            <a:lvl3pPr marL="1371600" marR="0" indent="-45720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Gill Sans"/>
                <a:cs typeface="Gill Sans"/>
                <a:sym typeface="Gill Sans"/>
              </a:defRPr>
            </a:lvl3pPr>
            <a:lvl4pPr marL="1885950" marR="0" indent="-51435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Gill Sans"/>
                <a:cs typeface="Gill Sans"/>
                <a:sym typeface="Gill Sans"/>
              </a:defRPr>
            </a:lvl4pPr>
            <a:lvl5pPr marL="2416628" marR="0" indent="-587828"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Gill Sans"/>
                <a:cs typeface="Gill Sans"/>
                <a:sym typeface="Gill Sans"/>
              </a:defRPr>
            </a:lvl5pPr>
            <a:lvl6pPr marL="25603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6pPr>
            <a:lvl7pPr marL="30175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7pPr>
            <a:lvl8pPr marL="34747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8pPr>
            <a:lvl9pPr marL="39319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9pPr>
          </a:lstStyle>
          <a:p>
            <a:pPr algn="l" hangingPunct="1">
              <a:lnSpc>
                <a:spcPct val="110000"/>
              </a:lnSpc>
              <a:spcBef>
                <a:spcPts val="0"/>
              </a:spcBef>
              <a:spcAft>
                <a:spcPts val="1200"/>
              </a:spcAft>
            </a:pPr>
            <a:r>
              <a:rPr lang="en-GB" sz="1600" dirty="0"/>
              <a:t>On the </a:t>
            </a:r>
            <a:r>
              <a:rPr lang="en-GB" sz="1600" b="1" dirty="0"/>
              <a:t>Analysing Social Media Activity Sheet</a:t>
            </a:r>
            <a:r>
              <a:rPr lang="en-GB" sz="1600" dirty="0"/>
              <a:t>, create a post that champions a cause you believe in. Draw the image you would use, write the caption and annotate your post to explain how and why this would send a positive message to the world.</a:t>
            </a:r>
          </a:p>
          <a:p>
            <a:pPr algn="l" hangingPunct="1">
              <a:lnSpc>
                <a:spcPct val="110000"/>
              </a:lnSpc>
              <a:spcBef>
                <a:spcPts val="0"/>
              </a:spcBef>
              <a:spcAft>
                <a:spcPts val="1200"/>
              </a:spcAft>
            </a:pPr>
            <a:endParaRPr lang="en-GB" dirty="0"/>
          </a:p>
        </p:txBody>
      </p:sp>
      <p:grpSp>
        <p:nvGrpSpPr>
          <p:cNvPr id="9" name="Group 8">
            <a:extLst>
              <a:ext uri="{FF2B5EF4-FFF2-40B4-BE49-F238E27FC236}">
                <a16:creationId xmlns:a16="http://schemas.microsoft.com/office/drawing/2014/main" id="{E315B08E-AFC6-4235-83FE-2AAC2D557930}"/>
              </a:ext>
            </a:extLst>
          </p:cNvPr>
          <p:cNvGrpSpPr/>
          <p:nvPr/>
        </p:nvGrpSpPr>
        <p:grpSpPr>
          <a:xfrm>
            <a:off x="5775157" y="2174490"/>
            <a:ext cx="3094157" cy="3852902"/>
            <a:chOff x="6017959" y="1629902"/>
            <a:chExt cx="3152145" cy="4100655"/>
          </a:xfrm>
        </p:grpSpPr>
        <p:pic>
          <p:nvPicPr>
            <p:cNvPr id="10" name="Picture 9">
              <a:extLst>
                <a:ext uri="{FF2B5EF4-FFF2-40B4-BE49-F238E27FC236}">
                  <a16:creationId xmlns:a16="http://schemas.microsoft.com/office/drawing/2014/main" id="{95EFB52A-87FB-44AF-96A3-0465BF3EE3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7959" y="1629902"/>
              <a:ext cx="2168968" cy="3751477"/>
            </a:xfrm>
            <a:prstGeom prst="rect">
              <a:avLst/>
            </a:prstGeom>
          </p:spPr>
        </p:pic>
        <p:pic>
          <p:nvPicPr>
            <p:cNvPr id="11" name="Picture 10">
              <a:extLst>
                <a:ext uri="{FF2B5EF4-FFF2-40B4-BE49-F238E27FC236}">
                  <a16:creationId xmlns:a16="http://schemas.microsoft.com/office/drawing/2014/main" id="{88065C2C-9851-48E2-A55D-B590A8DDAD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883809" y="1877655"/>
              <a:ext cx="1286295" cy="3852902"/>
            </a:xfrm>
            <a:prstGeom prst="rect">
              <a:avLst/>
            </a:prstGeom>
          </p:spPr>
        </p:pic>
      </p:grpSp>
      <p:sp>
        <p:nvSpPr>
          <p:cNvPr id="5" name="Rectangle">
            <a:extLst>
              <a:ext uri="{FF2B5EF4-FFF2-40B4-BE49-F238E27FC236}">
                <a16:creationId xmlns:a16="http://schemas.microsoft.com/office/drawing/2014/main" id="{A962BBFD-E8F0-4ABB-82AB-1B98B52CBFAB}"/>
              </a:ext>
            </a:extLst>
          </p:cNvPr>
          <p:cNvSpPr/>
          <p:nvPr/>
        </p:nvSpPr>
        <p:spPr>
          <a:xfrm>
            <a:off x="647700" y="3429000"/>
            <a:ext cx="3924300" cy="2435643"/>
          </a:xfrm>
          <a:prstGeom prst="rect">
            <a:avLst/>
          </a:prstGeom>
          <a:solidFill>
            <a:schemeClr val="tx2"/>
          </a:solidFill>
          <a:ln w="12700" cap="flat">
            <a:noFill/>
            <a:miter lim="400000"/>
          </a:ln>
          <a:effectLst/>
        </p:spPr>
        <p:txBody>
          <a:bodyPr wrap="square" lIns="360000" tIns="45718" rIns="360000" bIns="45718" numCol="1" anchor="ctr">
            <a:noAutofit/>
          </a:bodyPr>
          <a:lstStyle/>
          <a:p>
            <a:pPr algn="l">
              <a:spcAft>
                <a:spcPts val="800"/>
              </a:spcAft>
              <a:defRPr sz="1800">
                <a:solidFill>
                  <a:srgbClr val="000000"/>
                </a:solidFill>
                <a:latin typeface="+mn-lt"/>
                <a:ea typeface="+mn-ea"/>
                <a:cs typeface="+mn-cs"/>
                <a:sym typeface="Calibri"/>
              </a:defRPr>
            </a:pPr>
            <a:r>
              <a:rPr lang="en-GB" sz="1600" b="1" dirty="0">
                <a:solidFill>
                  <a:schemeClr val="bg1"/>
                </a:solidFill>
              </a:rPr>
              <a:t>Possible causes</a:t>
            </a:r>
          </a:p>
          <a:p>
            <a:pPr marL="285750" indent="-285750" algn="l">
              <a:spcAft>
                <a:spcPts val="600"/>
              </a:spcAft>
              <a:buFont typeface="Arial" panose="020B0604020202020204" pitchFamily="34" charset="0"/>
              <a:buChar char="•"/>
              <a:defRPr sz="1800">
                <a:solidFill>
                  <a:srgbClr val="000000"/>
                </a:solidFill>
                <a:latin typeface="+mn-lt"/>
                <a:ea typeface="+mn-ea"/>
                <a:cs typeface="+mn-cs"/>
                <a:sym typeface="Calibri"/>
              </a:defRPr>
            </a:pPr>
            <a:r>
              <a:rPr lang="en-GB" sz="1600" dirty="0">
                <a:solidFill>
                  <a:schemeClr val="bg1"/>
                </a:solidFill>
              </a:rPr>
              <a:t>Mental health</a:t>
            </a:r>
          </a:p>
          <a:p>
            <a:pPr marL="285750" indent="-285750" algn="l">
              <a:spcAft>
                <a:spcPts val="600"/>
              </a:spcAft>
              <a:buFont typeface="Arial" panose="020B0604020202020204" pitchFamily="34" charset="0"/>
              <a:buChar char="•"/>
              <a:defRPr sz="1800">
                <a:solidFill>
                  <a:srgbClr val="000000"/>
                </a:solidFill>
                <a:latin typeface="+mn-lt"/>
                <a:ea typeface="+mn-ea"/>
                <a:cs typeface="+mn-cs"/>
                <a:sym typeface="Calibri"/>
              </a:defRPr>
            </a:pPr>
            <a:r>
              <a:rPr lang="en-GB" sz="1600" dirty="0">
                <a:solidFill>
                  <a:schemeClr val="bg1"/>
                </a:solidFill>
              </a:rPr>
              <a:t>Body image</a:t>
            </a:r>
          </a:p>
          <a:p>
            <a:pPr marL="285750" indent="-285750" algn="l">
              <a:spcAft>
                <a:spcPts val="600"/>
              </a:spcAft>
              <a:buFont typeface="Arial" panose="020B0604020202020204" pitchFamily="34" charset="0"/>
              <a:buChar char="•"/>
              <a:defRPr sz="1800">
                <a:solidFill>
                  <a:srgbClr val="000000"/>
                </a:solidFill>
                <a:latin typeface="+mn-lt"/>
                <a:ea typeface="+mn-ea"/>
                <a:cs typeface="+mn-cs"/>
                <a:sym typeface="Calibri"/>
              </a:defRPr>
            </a:pPr>
            <a:r>
              <a:rPr lang="en-GB" sz="1600" dirty="0">
                <a:solidFill>
                  <a:schemeClr val="bg1"/>
                </a:solidFill>
              </a:rPr>
              <a:t>Sport and fitness</a:t>
            </a:r>
          </a:p>
          <a:p>
            <a:pPr marL="285750" indent="-285750" algn="l">
              <a:spcAft>
                <a:spcPts val="800"/>
              </a:spcAft>
              <a:buFont typeface="Arial" panose="020B0604020202020204" pitchFamily="34" charset="0"/>
              <a:buChar char="•"/>
              <a:defRPr sz="1800">
                <a:solidFill>
                  <a:srgbClr val="000000"/>
                </a:solidFill>
                <a:latin typeface="+mn-lt"/>
                <a:ea typeface="+mn-ea"/>
                <a:cs typeface="+mn-cs"/>
                <a:sym typeface="Calibri"/>
              </a:defRPr>
            </a:pPr>
            <a:r>
              <a:rPr lang="en-GB" sz="1600" dirty="0">
                <a:solidFill>
                  <a:schemeClr val="bg1"/>
                </a:solidFill>
              </a:rPr>
              <a:t>Attitudes towards periods</a:t>
            </a:r>
          </a:p>
          <a:p>
            <a:pPr algn="l">
              <a:spcAft>
                <a:spcPts val="800"/>
              </a:spcAft>
              <a:defRPr sz="1800">
                <a:solidFill>
                  <a:srgbClr val="000000"/>
                </a:solidFill>
                <a:latin typeface="+mn-lt"/>
                <a:ea typeface="+mn-ea"/>
                <a:cs typeface="+mn-cs"/>
                <a:sym typeface="Calibri"/>
              </a:defRPr>
            </a:pPr>
            <a:r>
              <a:rPr lang="en-GB" sz="1600" b="1" dirty="0">
                <a:solidFill>
                  <a:schemeClr val="bg1"/>
                </a:solidFill>
              </a:rPr>
              <a:t>What else can you think of?</a:t>
            </a:r>
          </a:p>
        </p:txBody>
      </p:sp>
    </p:spTree>
    <p:extLst>
      <p:ext uri="{BB962C8B-B14F-4D97-AF65-F5344CB8AC3E}">
        <p14:creationId xmlns:p14="http://schemas.microsoft.com/office/powerpoint/2010/main" val="2399913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D781B-31BB-4DA2-AC09-602F5BEA68B1}"/>
              </a:ext>
            </a:extLst>
          </p:cNvPr>
          <p:cNvSpPr>
            <a:spLocks noGrp="1"/>
          </p:cNvSpPr>
          <p:nvPr>
            <p:ph type="title"/>
          </p:nvPr>
        </p:nvSpPr>
        <p:spPr/>
        <p:txBody>
          <a:bodyPr/>
          <a:lstStyle/>
          <a:p>
            <a:r>
              <a:rPr lang="en-GB" dirty="0"/>
              <a:t>MY SOCIAL MEDIA STRATEGY</a:t>
            </a:r>
          </a:p>
        </p:txBody>
      </p:sp>
      <p:sp>
        <p:nvSpPr>
          <p:cNvPr id="3" name="Text Placeholder 2">
            <a:extLst>
              <a:ext uri="{FF2B5EF4-FFF2-40B4-BE49-F238E27FC236}">
                <a16:creationId xmlns:a16="http://schemas.microsoft.com/office/drawing/2014/main" id="{4897D143-E7C1-453F-AF47-2BA87B056473}"/>
              </a:ext>
            </a:extLst>
          </p:cNvPr>
          <p:cNvSpPr>
            <a:spLocks noGrp="1"/>
          </p:cNvSpPr>
          <p:nvPr>
            <p:ph type="body" sz="quarter" idx="10"/>
          </p:nvPr>
        </p:nvSpPr>
        <p:spPr>
          <a:xfrm>
            <a:off x="287338" y="1605899"/>
            <a:ext cx="8399461" cy="501650"/>
          </a:xfrm>
        </p:spPr>
        <p:txBody>
          <a:bodyPr/>
          <a:lstStyle/>
          <a:p>
            <a:r>
              <a:rPr lang="en-GB" dirty="0"/>
              <a:t>What can you do to make sure you have a healthy relationship with social media? </a:t>
            </a:r>
          </a:p>
        </p:txBody>
      </p:sp>
      <p:sp>
        <p:nvSpPr>
          <p:cNvPr id="8" name="Slide Number Placeholder 7">
            <a:extLst>
              <a:ext uri="{FF2B5EF4-FFF2-40B4-BE49-F238E27FC236}">
                <a16:creationId xmlns:a16="http://schemas.microsoft.com/office/drawing/2014/main" id="{F4004B11-EAA2-4D63-884C-0C54CD950673}"/>
              </a:ext>
            </a:extLst>
          </p:cNvPr>
          <p:cNvSpPr>
            <a:spLocks noGrp="1"/>
          </p:cNvSpPr>
          <p:nvPr>
            <p:ph type="sldNum" sz="quarter" idx="4"/>
          </p:nvPr>
        </p:nvSpPr>
        <p:spPr/>
        <p:txBody>
          <a:bodyPr/>
          <a:lstStyle/>
          <a:p>
            <a:fld id="{63F7E935-997C-4AB2-AAF8-EEF37886DB40}" type="slidenum">
              <a:rPr lang="en-GB" smtClean="0"/>
              <a:pPr/>
              <a:t>19</a:t>
            </a:fld>
            <a:endParaRPr lang="en-GB"/>
          </a:p>
        </p:txBody>
      </p:sp>
      <p:sp>
        <p:nvSpPr>
          <p:cNvPr id="15" name="Text Placeholder 2">
            <a:extLst>
              <a:ext uri="{FF2B5EF4-FFF2-40B4-BE49-F238E27FC236}">
                <a16:creationId xmlns:a16="http://schemas.microsoft.com/office/drawing/2014/main" id="{6A1EA8D4-1AD7-41DD-9E8F-EFB234507430}"/>
              </a:ext>
            </a:extLst>
          </p:cNvPr>
          <p:cNvSpPr txBox="1">
            <a:spLocks/>
          </p:cNvSpPr>
          <p:nvPr/>
        </p:nvSpPr>
        <p:spPr>
          <a:xfrm>
            <a:off x="919412" y="2102199"/>
            <a:ext cx="7305175" cy="8701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marL="0" marR="0" indent="0" algn="ctr" defTabSz="457200" rtl="0" latinLnBrk="0">
              <a:lnSpc>
                <a:spcPct val="100000"/>
              </a:lnSpc>
              <a:spcBef>
                <a:spcPts val="500"/>
              </a:spcBef>
              <a:spcAft>
                <a:spcPts val="0"/>
              </a:spcAft>
              <a:buClrTx/>
              <a:buSzPct val="100000"/>
              <a:buFont typeface="Arial"/>
              <a:buNone/>
              <a:tabLst/>
              <a:defRPr sz="1800" b="0" i="0" u="none" strike="noStrike" cap="none" spc="0" baseline="0">
                <a:ln>
                  <a:noFill/>
                </a:ln>
                <a:solidFill>
                  <a:srgbClr val="000000"/>
                </a:solidFill>
                <a:uFillTx/>
                <a:latin typeface="+mj-lt"/>
                <a:ea typeface="Gill Sans"/>
                <a:cs typeface="Gill Sans"/>
                <a:sym typeface="Gill Sans"/>
              </a:defRPr>
            </a:lvl1pPr>
            <a:lvl2pPr marL="1005838" marR="0" indent="-548638"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Gill Sans"/>
                <a:cs typeface="Gill Sans"/>
                <a:sym typeface="Gill Sans"/>
              </a:defRPr>
            </a:lvl2pPr>
            <a:lvl3pPr marL="1371600" marR="0" indent="-45720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Gill Sans"/>
                <a:cs typeface="Gill Sans"/>
                <a:sym typeface="Gill Sans"/>
              </a:defRPr>
            </a:lvl3pPr>
            <a:lvl4pPr marL="1885950" marR="0" indent="-51435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Gill Sans"/>
                <a:cs typeface="Gill Sans"/>
                <a:sym typeface="Gill Sans"/>
              </a:defRPr>
            </a:lvl4pPr>
            <a:lvl5pPr marL="2416628" marR="0" indent="-587828"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Gill Sans"/>
                <a:cs typeface="Gill Sans"/>
                <a:sym typeface="Gill Sans"/>
              </a:defRPr>
            </a:lvl5pPr>
            <a:lvl6pPr marL="25603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6pPr>
            <a:lvl7pPr marL="30175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7pPr>
            <a:lvl8pPr marL="34747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8pPr>
            <a:lvl9pPr marL="39319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9pPr>
          </a:lstStyle>
          <a:p>
            <a:pPr hangingPunct="1">
              <a:lnSpc>
                <a:spcPct val="110000"/>
              </a:lnSpc>
              <a:spcBef>
                <a:spcPts val="0"/>
              </a:spcBef>
              <a:spcAft>
                <a:spcPts val="1200"/>
              </a:spcAft>
            </a:pPr>
            <a:r>
              <a:rPr lang="en-GB" dirty="0">
                <a:solidFill>
                  <a:schemeClr val="tx2"/>
                </a:solidFill>
              </a:rPr>
              <a:t>Suggest three tips to help you and add them to the </a:t>
            </a:r>
            <a:br>
              <a:rPr lang="en-GB" dirty="0">
                <a:solidFill>
                  <a:schemeClr val="tx2"/>
                </a:solidFill>
              </a:rPr>
            </a:br>
            <a:r>
              <a:rPr lang="en-GB" b="1" dirty="0">
                <a:solidFill>
                  <a:schemeClr val="tx2"/>
                </a:solidFill>
              </a:rPr>
              <a:t>Analysing Social Media Activity Sheet.</a:t>
            </a:r>
          </a:p>
        </p:txBody>
      </p:sp>
      <p:sp>
        <p:nvSpPr>
          <p:cNvPr id="5" name="Rectangle">
            <a:extLst>
              <a:ext uri="{FF2B5EF4-FFF2-40B4-BE49-F238E27FC236}">
                <a16:creationId xmlns:a16="http://schemas.microsoft.com/office/drawing/2014/main" id="{A962BBFD-E8F0-4ABB-82AB-1B98B52CBFAB}"/>
              </a:ext>
            </a:extLst>
          </p:cNvPr>
          <p:cNvSpPr/>
          <p:nvPr/>
        </p:nvSpPr>
        <p:spPr>
          <a:xfrm>
            <a:off x="597701" y="3192781"/>
            <a:ext cx="6983463" cy="2671491"/>
          </a:xfrm>
          <a:prstGeom prst="rect">
            <a:avLst/>
          </a:prstGeom>
          <a:solidFill>
            <a:schemeClr val="tx2"/>
          </a:solidFill>
          <a:ln w="12700" cap="flat">
            <a:noFill/>
            <a:miter lim="400000"/>
          </a:ln>
          <a:effectLst/>
        </p:spPr>
        <p:txBody>
          <a:bodyPr wrap="square" lIns="360000" tIns="45718" rIns="360000" bIns="45718" numCol="1" anchor="ctr">
            <a:noAutofit/>
          </a:bodyPr>
          <a:lstStyle/>
          <a:p>
            <a:pPr algn="l">
              <a:spcAft>
                <a:spcPts val="1200"/>
              </a:spcAft>
              <a:defRPr sz="1800">
                <a:solidFill>
                  <a:srgbClr val="000000"/>
                </a:solidFill>
                <a:latin typeface="+mn-lt"/>
                <a:ea typeface="+mn-ea"/>
                <a:cs typeface="+mn-cs"/>
                <a:sym typeface="Calibri"/>
              </a:defRPr>
            </a:pPr>
            <a:r>
              <a:rPr lang="en-GB" sz="1800" b="1" dirty="0">
                <a:solidFill>
                  <a:schemeClr val="bg1"/>
                </a:solidFill>
              </a:rPr>
              <a:t>You could consider:</a:t>
            </a:r>
          </a:p>
          <a:p>
            <a:pPr marL="285750" indent="-285750" algn="l">
              <a:spcAft>
                <a:spcPts val="600"/>
              </a:spcAft>
              <a:buFont typeface="Arial" panose="020B0604020202020204" pitchFamily="34" charset="0"/>
              <a:buChar char="•"/>
              <a:defRPr sz="1800">
                <a:solidFill>
                  <a:srgbClr val="000000"/>
                </a:solidFill>
                <a:latin typeface="+mn-lt"/>
                <a:ea typeface="+mn-ea"/>
                <a:cs typeface="+mn-cs"/>
                <a:sym typeface="Calibri"/>
              </a:defRPr>
            </a:pPr>
            <a:r>
              <a:rPr lang="en-GB" sz="1600" dirty="0">
                <a:solidFill>
                  <a:schemeClr val="bg1"/>
                </a:solidFill>
              </a:rPr>
              <a:t>Time spent online</a:t>
            </a:r>
          </a:p>
          <a:p>
            <a:pPr marL="285750" indent="-285750" algn="l">
              <a:spcAft>
                <a:spcPts val="600"/>
              </a:spcAft>
              <a:buFont typeface="Arial" panose="020B0604020202020204" pitchFamily="34" charset="0"/>
              <a:buChar char="•"/>
              <a:defRPr sz="1800">
                <a:solidFill>
                  <a:srgbClr val="000000"/>
                </a:solidFill>
                <a:latin typeface="+mn-lt"/>
                <a:ea typeface="+mn-ea"/>
                <a:cs typeface="+mn-cs"/>
                <a:sym typeface="Calibri"/>
              </a:defRPr>
            </a:pPr>
            <a:r>
              <a:rPr lang="en-GB" sz="1600" dirty="0">
                <a:solidFill>
                  <a:schemeClr val="bg1"/>
                </a:solidFill>
              </a:rPr>
              <a:t>Who you follow</a:t>
            </a:r>
          </a:p>
          <a:p>
            <a:pPr marL="285750" indent="-285750" algn="l">
              <a:spcAft>
                <a:spcPts val="600"/>
              </a:spcAft>
              <a:buFont typeface="Arial" panose="020B0604020202020204" pitchFamily="34" charset="0"/>
              <a:buChar char="•"/>
              <a:defRPr sz="1800">
                <a:solidFill>
                  <a:srgbClr val="000000"/>
                </a:solidFill>
                <a:latin typeface="+mn-lt"/>
                <a:ea typeface="+mn-ea"/>
                <a:cs typeface="+mn-cs"/>
                <a:sym typeface="Calibri"/>
              </a:defRPr>
            </a:pPr>
            <a:r>
              <a:rPr lang="en-GB" sz="1600" dirty="0">
                <a:solidFill>
                  <a:schemeClr val="bg1"/>
                </a:solidFill>
              </a:rPr>
              <a:t>Time spent reading posts versus reading comments</a:t>
            </a:r>
          </a:p>
          <a:p>
            <a:pPr marL="285750" indent="-285750" algn="l">
              <a:spcAft>
                <a:spcPts val="600"/>
              </a:spcAft>
              <a:buFont typeface="Arial" panose="020B0604020202020204" pitchFamily="34" charset="0"/>
              <a:buChar char="•"/>
              <a:defRPr sz="1800">
                <a:solidFill>
                  <a:srgbClr val="000000"/>
                </a:solidFill>
                <a:latin typeface="+mn-lt"/>
                <a:ea typeface="+mn-ea"/>
                <a:cs typeface="+mn-cs"/>
                <a:sym typeface="Calibri"/>
              </a:defRPr>
            </a:pPr>
            <a:r>
              <a:rPr lang="en-GB" sz="1600" dirty="0">
                <a:solidFill>
                  <a:schemeClr val="bg1"/>
                </a:solidFill>
              </a:rPr>
              <a:t>How and when to react to comments</a:t>
            </a:r>
          </a:p>
          <a:p>
            <a:pPr marL="285750" indent="-285750" algn="l">
              <a:spcAft>
                <a:spcPts val="600"/>
              </a:spcAft>
              <a:buFont typeface="Arial" panose="020B0604020202020204" pitchFamily="34" charset="0"/>
              <a:buChar char="•"/>
              <a:defRPr sz="1800">
                <a:solidFill>
                  <a:srgbClr val="000000"/>
                </a:solidFill>
                <a:latin typeface="+mn-lt"/>
                <a:ea typeface="+mn-ea"/>
                <a:cs typeface="+mn-cs"/>
                <a:sym typeface="Calibri"/>
              </a:defRPr>
            </a:pPr>
            <a:r>
              <a:rPr lang="en-GB" sz="1600" dirty="0">
                <a:solidFill>
                  <a:schemeClr val="bg1"/>
                </a:solidFill>
              </a:rPr>
              <a:t>Keeping track of how social media makes you feel</a:t>
            </a:r>
          </a:p>
          <a:p>
            <a:pPr marL="285750" indent="-285750" algn="l">
              <a:spcAft>
                <a:spcPts val="600"/>
              </a:spcAft>
              <a:buFont typeface="Arial" panose="020B0604020202020204" pitchFamily="34" charset="0"/>
              <a:buChar char="•"/>
              <a:defRPr sz="1800">
                <a:solidFill>
                  <a:srgbClr val="000000"/>
                </a:solidFill>
                <a:latin typeface="+mn-lt"/>
                <a:ea typeface="+mn-ea"/>
                <a:cs typeface="+mn-cs"/>
                <a:sym typeface="Calibri"/>
              </a:defRPr>
            </a:pPr>
            <a:r>
              <a:rPr lang="en-GB" sz="1600" dirty="0">
                <a:solidFill>
                  <a:schemeClr val="bg1"/>
                </a:solidFill>
              </a:rPr>
              <a:t>Occasions when you may want to spend less time on social media </a:t>
            </a:r>
          </a:p>
        </p:txBody>
      </p:sp>
      <p:pic>
        <p:nvPicPr>
          <p:cNvPr id="7" name="Picture 6">
            <a:extLst>
              <a:ext uri="{FF2B5EF4-FFF2-40B4-BE49-F238E27FC236}">
                <a16:creationId xmlns:a16="http://schemas.microsoft.com/office/drawing/2014/main" id="{818482C2-6840-9548-AAEE-D9C4B3306F9D}"/>
              </a:ext>
            </a:extLst>
          </p:cNvPr>
          <p:cNvPicPr>
            <a:picLocks noChangeAspect="1"/>
          </p:cNvPicPr>
          <p:nvPr/>
        </p:nvPicPr>
        <p:blipFill>
          <a:blip r:embed="rId3"/>
          <a:stretch>
            <a:fillRect/>
          </a:stretch>
        </p:blipFill>
        <p:spPr>
          <a:xfrm>
            <a:off x="7581164" y="2271133"/>
            <a:ext cx="1286845" cy="3904240"/>
          </a:xfrm>
          <a:prstGeom prst="rect">
            <a:avLst/>
          </a:prstGeom>
        </p:spPr>
      </p:pic>
    </p:spTree>
    <p:extLst>
      <p:ext uri="{BB962C8B-B14F-4D97-AF65-F5344CB8AC3E}">
        <p14:creationId xmlns:p14="http://schemas.microsoft.com/office/powerpoint/2010/main" val="281669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142330-852D-47A0-90B8-5F827E6E5931}"/>
              </a:ext>
            </a:extLst>
          </p:cNvPr>
          <p:cNvSpPr>
            <a:spLocks noGrp="1"/>
          </p:cNvSpPr>
          <p:nvPr>
            <p:ph type="title"/>
          </p:nvPr>
        </p:nvSpPr>
        <p:spPr/>
        <p:txBody>
          <a:bodyPr>
            <a:normAutofit/>
          </a:bodyPr>
          <a:lstStyle/>
          <a:p>
            <a:r>
              <a:rPr lang="en-GB" dirty="0"/>
              <a:t>WHAT ARE WE GOING TO LEARN?</a:t>
            </a:r>
          </a:p>
        </p:txBody>
      </p:sp>
      <p:sp>
        <p:nvSpPr>
          <p:cNvPr id="2" name="Slide Number Placeholder 1">
            <a:extLst>
              <a:ext uri="{FF2B5EF4-FFF2-40B4-BE49-F238E27FC236}">
                <a16:creationId xmlns:a16="http://schemas.microsoft.com/office/drawing/2014/main" id="{F9585656-B65E-400C-A7F3-440A7F50F717}"/>
              </a:ext>
            </a:extLst>
          </p:cNvPr>
          <p:cNvSpPr>
            <a:spLocks noGrp="1"/>
          </p:cNvSpPr>
          <p:nvPr>
            <p:ph type="sldNum" sz="quarter" idx="4"/>
          </p:nvPr>
        </p:nvSpPr>
        <p:spPr/>
        <p:txBody>
          <a:bodyPr/>
          <a:lstStyle/>
          <a:p>
            <a:fld id="{63F7E935-997C-4AB2-AAF8-EEF37886DB40}" type="slidenum">
              <a:rPr lang="en-GB" smtClean="0"/>
              <a:pPr/>
              <a:t>2</a:t>
            </a:fld>
            <a:endParaRPr lang="en-GB"/>
          </a:p>
        </p:txBody>
      </p:sp>
      <p:sp>
        <p:nvSpPr>
          <p:cNvPr id="6" name="Rectangle">
            <a:extLst>
              <a:ext uri="{FF2B5EF4-FFF2-40B4-BE49-F238E27FC236}">
                <a16:creationId xmlns:a16="http://schemas.microsoft.com/office/drawing/2014/main" id="{C75961D9-AE18-4BBB-9387-B858E0DDC4F1}"/>
              </a:ext>
            </a:extLst>
          </p:cNvPr>
          <p:cNvSpPr/>
          <p:nvPr/>
        </p:nvSpPr>
        <p:spPr>
          <a:xfrm>
            <a:off x="621998" y="2105309"/>
            <a:ext cx="7512066" cy="3697341"/>
          </a:xfrm>
          <a:prstGeom prst="rect">
            <a:avLst/>
          </a:prstGeom>
          <a:solidFill>
            <a:schemeClr val="accent1"/>
          </a:solidFill>
          <a:ln w="12700">
            <a:miter lim="400000"/>
          </a:ln>
        </p:spPr>
        <p:txBody>
          <a:bodyPr lIns="45718" tIns="45718" rIns="45718" bIns="45718" anchor="ctr"/>
          <a:lstStyle/>
          <a:p>
            <a:pPr algn="l">
              <a:defRPr sz="1800">
                <a:solidFill>
                  <a:srgbClr val="000000"/>
                </a:solidFill>
                <a:latin typeface="+mn-lt"/>
                <a:ea typeface="+mn-ea"/>
                <a:cs typeface="+mn-cs"/>
                <a:sym typeface="Calibri"/>
              </a:defRPr>
            </a:pPr>
            <a:endParaRPr/>
          </a:p>
        </p:txBody>
      </p:sp>
      <p:sp>
        <p:nvSpPr>
          <p:cNvPr id="8" name="TextBox 10">
            <a:extLst>
              <a:ext uri="{FF2B5EF4-FFF2-40B4-BE49-F238E27FC236}">
                <a16:creationId xmlns:a16="http://schemas.microsoft.com/office/drawing/2014/main" id="{906FC6D4-FBD8-49E1-92E6-9796D921824D}"/>
              </a:ext>
            </a:extLst>
          </p:cNvPr>
          <p:cNvSpPr txBox="1"/>
          <p:nvPr/>
        </p:nvSpPr>
        <p:spPr>
          <a:xfrm>
            <a:off x="1135954" y="2419749"/>
            <a:ext cx="6484154" cy="31085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spcAft>
                <a:spcPts val="1200"/>
              </a:spcAft>
              <a:defRPr sz="2500">
                <a:latin typeface="Galano Grotesque SemiBold"/>
                <a:ea typeface="Galano Grotesque SemiBold"/>
                <a:cs typeface="Galano Grotesque SemiBold"/>
                <a:sym typeface="Galano Grotesque SemiBold"/>
              </a:defRPr>
            </a:pPr>
            <a:r>
              <a:rPr lang="en-GB" sz="2800" dirty="0">
                <a:latin typeface="+mn-lt"/>
                <a:cs typeface="Arial" panose="020B0604020202020204" pitchFamily="34" charset="0"/>
              </a:rPr>
              <a:t>Today, we’re going to explore the emotional changes during puberty, how social media can lead us to have unrealistic expectations of ourselves and our bodies, how to be safe online and how to develop strategies to deal with any negativity. </a:t>
            </a:r>
          </a:p>
        </p:txBody>
      </p:sp>
      <p:pic>
        <p:nvPicPr>
          <p:cNvPr id="5" name="Image" descr="Image">
            <a:extLst>
              <a:ext uri="{FF2B5EF4-FFF2-40B4-BE49-F238E27FC236}">
                <a16:creationId xmlns:a16="http://schemas.microsoft.com/office/drawing/2014/main" id="{FE387486-B0CB-43F2-93FC-8043AA66A728}"/>
              </a:ext>
            </a:extLst>
          </p:cNvPr>
          <p:cNvPicPr>
            <a:picLocks noChangeAspect="1"/>
          </p:cNvPicPr>
          <p:nvPr/>
        </p:nvPicPr>
        <p:blipFill>
          <a:blip r:embed="rId2"/>
          <a:stretch>
            <a:fillRect/>
          </a:stretch>
        </p:blipFill>
        <p:spPr>
          <a:xfrm>
            <a:off x="7583905" y="4284929"/>
            <a:ext cx="1317210" cy="1742463"/>
          </a:xfrm>
          <a:prstGeom prst="rect">
            <a:avLst/>
          </a:prstGeom>
          <a:ln w="12700">
            <a:miter lim="400000"/>
          </a:ln>
        </p:spPr>
      </p:pic>
    </p:spTree>
    <p:extLst>
      <p:ext uri="{BB962C8B-B14F-4D97-AF65-F5344CB8AC3E}">
        <p14:creationId xmlns:p14="http://schemas.microsoft.com/office/powerpoint/2010/main" val="117024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2090B-5F1A-4150-AAC9-F5C4F9E3E265}"/>
              </a:ext>
            </a:extLst>
          </p:cNvPr>
          <p:cNvSpPr>
            <a:spLocks noGrp="1"/>
          </p:cNvSpPr>
          <p:nvPr>
            <p:ph type="title"/>
          </p:nvPr>
        </p:nvSpPr>
        <p:spPr/>
        <p:txBody>
          <a:bodyPr/>
          <a:lstStyle/>
          <a:p>
            <a:r>
              <a:rPr lang="en-GB" dirty="0"/>
              <a:t>ACTIVITY 3</a:t>
            </a:r>
          </a:p>
        </p:txBody>
      </p:sp>
      <p:sp>
        <p:nvSpPr>
          <p:cNvPr id="3" name="Text Placeholder 2">
            <a:extLst>
              <a:ext uri="{FF2B5EF4-FFF2-40B4-BE49-F238E27FC236}">
                <a16:creationId xmlns:a16="http://schemas.microsoft.com/office/drawing/2014/main" id="{080B751E-58AF-4F92-8C9D-8C0FE1F28716}"/>
              </a:ext>
            </a:extLst>
          </p:cNvPr>
          <p:cNvSpPr>
            <a:spLocks noGrp="1"/>
          </p:cNvSpPr>
          <p:nvPr>
            <p:ph type="body" sz="quarter" idx="10"/>
          </p:nvPr>
        </p:nvSpPr>
        <p:spPr/>
        <p:txBody>
          <a:bodyPr>
            <a:normAutofit/>
          </a:bodyPr>
          <a:lstStyle/>
          <a:p>
            <a:r>
              <a:rPr lang="en-GB" dirty="0"/>
              <a:t>STAYING SAFE ON SOCIAL MEDIA</a:t>
            </a:r>
          </a:p>
        </p:txBody>
      </p:sp>
      <p:sp>
        <p:nvSpPr>
          <p:cNvPr id="5" name="Slide Number Placeholder 4">
            <a:extLst>
              <a:ext uri="{FF2B5EF4-FFF2-40B4-BE49-F238E27FC236}">
                <a16:creationId xmlns:a16="http://schemas.microsoft.com/office/drawing/2014/main" id="{1773D50D-7900-44CF-AFFE-D6B62702631E}"/>
              </a:ext>
            </a:extLst>
          </p:cNvPr>
          <p:cNvSpPr>
            <a:spLocks noGrp="1"/>
          </p:cNvSpPr>
          <p:nvPr>
            <p:ph type="sldNum" sz="quarter" idx="4"/>
          </p:nvPr>
        </p:nvSpPr>
        <p:spPr/>
        <p:txBody>
          <a:bodyPr/>
          <a:lstStyle/>
          <a:p>
            <a:fld id="{63F7E935-997C-4AB2-AAF8-EEF37886DB40}" type="slidenum">
              <a:rPr lang="en-GB" smtClean="0"/>
              <a:pPr/>
              <a:t>20</a:t>
            </a:fld>
            <a:endParaRPr lang="en-GB"/>
          </a:p>
        </p:txBody>
      </p:sp>
    </p:spTree>
    <p:extLst>
      <p:ext uri="{BB962C8B-B14F-4D97-AF65-F5344CB8AC3E}">
        <p14:creationId xmlns:p14="http://schemas.microsoft.com/office/powerpoint/2010/main" val="2904666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person&#10;&#10;Description automatically generated">
            <a:extLst>
              <a:ext uri="{FF2B5EF4-FFF2-40B4-BE49-F238E27FC236}">
                <a16:creationId xmlns:a16="http://schemas.microsoft.com/office/drawing/2014/main" id="{51E7DBF8-5B86-F243-91DC-FBF8591B97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0349" y="2815244"/>
            <a:ext cx="4796310" cy="2703557"/>
          </a:xfrm>
          <a:prstGeom prst="rect">
            <a:avLst/>
          </a:prstGeom>
        </p:spPr>
      </p:pic>
      <p:pic>
        <p:nvPicPr>
          <p:cNvPr id="9" name="Picture 2" descr="The World's Leading Mobile 3D Design App for iPad | Shapr3D">
            <a:hlinkClick r:id="rId4"/>
            <a:extLst>
              <a:ext uri="{FF2B5EF4-FFF2-40B4-BE49-F238E27FC236}">
                <a16:creationId xmlns:a16="http://schemas.microsoft.com/office/drawing/2014/main" id="{3A3E88D6-18D9-456B-A466-442C8CF840C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4217" y="2705100"/>
            <a:ext cx="5498983" cy="287806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667CC54-158B-4062-BC44-7FDC19149976}"/>
              </a:ext>
            </a:extLst>
          </p:cNvPr>
          <p:cNvSpPr>
            <a:spLocks noGrp="1"/>
          </p:cNvSpPr>
          <p:nvPr>
            <p:ph type="title"/>
          </p:nvPr>
        </p:nvSpPr>
        <p:spPr/>
        <p:txBody>
          <a:bodyPr>
            <a:normAutofit/>
          </a:bodyPr>
          <a:lstStyle/>
          <a:p>
            <a:r>
              <a:rPr lang="en-GB" dirty="0"/>
              <a:t>ALEXA’S STORY</a:t>
            </a:r>
          </a:p>
        </p:txBody>
      </p:sp>
      <p:sp>
        <p:nvSpPr>
          <p:cNvPr id="3" name="Text Placeholder 2">
            <a:extLst>
              <a:ext uri="{FF2B5EF4-FFF2-40B4-BE49-F238E27FC236}">
                <a16:creationId xmlns:a16="http://schemas.microsoft.com/office/drawing/2014/main" id="{27ED3C58-6385-48B2-97A8-9CC26E53A62F}"/>
              </a:ext>
            </a:extLst>
          </p:cNvPr>
          <p:cNvSpPr>
            <a:spLocks noGrp="1"/>
          </p:cNvSpPr>
          <p:nvPr>
            <p:ph type="body" sz="quarter" idx="10"/>
          </p:nvPr>
        </p:nvSpPr>
        <p:spPr>
          <a:xfrm>
            <a:off x="457199" y="1605898"/>
            <a:ext cx="8229600" cy="1099202"/>
          </a:xfrm>
        </p:spPr>
        <p:txBody>
          <a:bodyPr>
            <a:normAutofit/>
          </a:bodyPr>
          <a:lstStyle/>
          <a:p>
            <a:r>
              <a:rPr lang="en-GB" dirty="0"/>
              <a:t>Watch Alexa’s story about her experience with social media.</a:t>
            </a:r>
          </a:p>
        </p:txBody>
      </p:sp>
      <p:sp>
        <p:nvSpPr>
          <p:cNvPr id="4" name="Slide Number Placeholder 3">
            <a:extLst>
              <a:ext uri="{FF2B5EF4-FFF2-40B4-BE49-F238E27FC236}">
                <a16:creationId xmlns:a16="http://schemas.microsoft.com/office/drawing/2014/main" id="{00019FA8-EACC-4D33-92AF-E7827D077138}"/>
              </a:ext>
            </a:extLst>
          </p:cNvPr>
          <p:cNvSpPr>
            <a:spLocks noGrp="1"/>
          </p:cNvSpPr>
          <p:nvPr>
            <p:ph type="sldNum" sz="quarter" idx="4"/>
          </p:nvPr>
        </p:nvSpPr>
        <p:spPr/>
        <p:txBody>
          <a:bodyPr/>
          <a:lstStyle/>
          <a:p>
            <a:fld id="{63F7E935-997C-4AB2-AAF8-EEF37886DB40}" type="slidenum">
              <a:rPr lang="en-GB" smtClean="0"/>
              <a:pPr/>
              <a:t>21</a:t>
            </a:fld>
            <a:endParaRPr lang="en-GB"/>
          </a:p>
        </p:txBody>
      </p:sp>
      <p:sp>
        <p:nvSpPr>
          <p:cNvPr id="6" name="Rectangle 5">
            <a:extLst>
              <a:ext uri="{FF2B5EF4-FFF2-40B4-BE49-F238E27FC236}">
                <a16:creationId xmlns:a16="http://schemas.microsoft.com/office/drawing/2014/main" id="{3AD92FC5-EAA5-4A07-BB8D-1F927F450D96}"/>
              </a:ext>
            </a:extLst>
          </p:cNvPr>
          <p:cNvSpPr/>
          <p:nvPr/>
        </p:nvSpPr>
        <p:spPr>
          <a:xfrm>
            <a:off x="6683199" y="3135880"/>
            <a:ext cx="2003599" cy="1862153"/>
          </a:xfrm>
          <a:prstGeom prst="rect">
            <a:avLst/>
          </a:prstGeom>
          <a:noFill/>
          <a:ln w="38100" cap="flat">
            <a:solidFill>
              <a:schemeClr val="tx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0000" tIns="45718" rIns="180000" bIns="72000" numCol="1" spcCol="38100" rtlCol="0" anchor="ctr">
            <a:noAutofit/>
          </a:bodyPr>
          <a:lstStyle/>
          <a:p>
            <a:pPr marL="0" marR="0" indent="0" defTabSz="457200" rtl="0" fontAlgn="auto" latinLnBrk="0" hangingPunct="0">
              <a:lnSpc>
                <a:spcPct val="100000"/>
              </a:lnSpc>
              <a:spcBef>
                <a:spcPts val="0"/>
              </a:spcBef>
              <a:spcAft>
                <a:spcPts val="0"/>
              </a:spcAft>
              <a:buClrTx/>
              <a:buSzTx/>
              <a:buFontTx/>
              <a:buNone/>
              <a:tabLst/>
            </a:pPr>
            <a:r>
              <a:rPr kumimoji="0" lang="en-GB" sz="1600" i="0" u="none" strike="noStrike" cap="none" spc="0" normalizeH="0" baseline="0" dirty="0">
                <a:ln>
                  <a:noFill/>
                </a:ln>
                <a:solidFill>
                  <a:schemeClr val="tx2"/>
                </a:solidFill>
                <a:effectLst/>
                <a:uFillTx/>
                <a:latin typeface="+mj-lt"/>
                <a:ea typeface="+mj-ea"/>
                <a:cs typeface="+mj-cs"/>
                <a:sym typeface="Helvetica"/>
              </a:rPr>
              <a:t>Pause when indicated and complete the activity on the </a:t>
            </a:r>
            <a:br>
              <a:rPr kumimoji="0" lang="en-GB" sz="1600" i="0" u="none" strike="noStrike" cap="none" spc="0" normalizeH="0" baseline="0" dirty="0">
                <a:ln>
                  <a:noFill/>
                </a:ln>
                <a:solidFill>
                  <a:schemeClr val="tx2"/>
                </a:solidFill>
                <a:effectLst/>
                <a:uFillTx/>
                <a:latin typeface="+mj-lt"/>
                <a:ea typeface="+mj-ea"/>
                <a:cs typeface="+mj-cs"/>
                <a:sym typeface="Helvetica"/>
              </a:rPr>
            </a:br>
            <a:r>
              <a:rPr kumimoji="0" lang="en-GB" sz="1600" i="0" u="none" strike="noStrike" cap="none" spc="0" normalizeH="0" baseline="0" dirty="0">
                <a:ln>
                  <a:noFill/>
                </a:ln>
                <a:solidFill>
                  <a:schemeClr val="tx2"/>
                </a:solidFill>
                <a:effectLst/>
                <a:uFillTx/>
                <a:latin typeface="+mj-lt"/>
                <a:ea typeface="+mj-ea"/>
                <a:cs typeface="+mj-cs"/>
                <a:sym typeface="Helvetica"/>
              </a:rPr>
              <a:t>next slide before watching the rest.</a:t>
            </a:r>
          </a:p>
        </p:txBody>
      </p:sp>
      <p:pic>
        <p:nvPicPr>
          <p:cNvPr id="7" name="Picture 6" descr="Icon&#10;&#10;Description automatically generated">
            <a:hlinkClick r:id="rId4"/>
            <a:extLst>
              <a:ext uri="{FF2B5EF4-FFF2-40B4-BE49-F238E27FC236}">
                <a16:creationId xmlns:a16="http://schemas.microsoft.com/office/drawing/2014/main" id="{65D7B941-72AE-124F-8A08-B61D266722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66296" y="3664170"/>
            <a:ext cx="1005703" cy="1005703"/>
          </a:xfrm>
          <a:prstGeom prst="rect">
            <a:avLst/>
          </a:prstGeom>
        </p:spPr>
      </p:pic>
    </p:spTree>
    <p:extLst>
      <p:ext uri="{BB962C8B-B14F-4D97-AF65-F5344CB8AC3E}">
        <p14:creationId xmlns:p14="http://schemas.microsoft.com/office/powerpoint/2010/main" val="201294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7CC54-158B-4062-BC44-7FDC19149976}"/>
              </a:ext>
            </a:extLst>
          </p:cNvPr>
          <p:cNvSpPr>
            <a:spLocks noGrp="1"/>
          </p:cNvSpPr>
          <p:nvPr>
            <p:ph type="title"/>
          </p:nvPr>
        </p:nvSpPr>
        <p:spPr/>
        <p:txBody>
          <a:bodyPr>
            <a:normAutofit/>
          </a:bodyPr>
          <a:lstStyle/>
          <a:p>
            <a:r>
              <a:rPr lang="en-GB" dirty="0"/>
              <a:t>ALEXA’S STORY</a:t>
            </a:r>
          </a:p>
        </p:txBody>
      </p:sp>
      <p:sp>
        <p:nvSpPr>
          <p:cNvPr id="3" name="Text Placeholder 2">
            <a:extLst>
              <a:ext uri="{FF2B5EF4-FFF2-40B4-BE49-F238E27FC236}">
                <a16:creationId xmlns:a16="http://schemas.microsoft.com/office/drawing/2014/main" id="{27ED3C58-6385-48B2-97A8-9CC26E53A62F}"/>
              </a:ext>
            </a:extLst>
          </p:cNvPr>
          <p:cNvSpPr>
            <a:spLocks noGrp="1"/>
          </p:cNvSpPr>
          <p:nvPr>
            <p:ph type="body" sz="quarter" idx="10"/>
          </p:nvPr>
        </p:nvSpPr>
        <p:spPr>
          <a:xfrm>
            <a:off x="457199" y="1605898"/>
            <a:ext cx="8229600" cy="501650"/>
          </a:xfrm>
        </p:spPr>
        <p:txBody>
          <a:bodyPr>
            <a:normAutofit/>
          </a:bodyPr>
          <a:lstStyle/>
          <a:p>
            <a:r>
              <a:rPr lang="en-GB" sz="2000" b="1" dirty="0"/>
              <a:t>What could Alexa do?</a:t>
            </a:r>
          </a:p>
        </p:txBody>
      </p:sp>
      <p:sp>
        <p:nvSpPr>
          <p:cNvPr id="4" name="Slide Number Placeholder 3">
            <a:extLst>
              <a:ext uri="{FF2B5EF4-FFF2-40B4-BE49-F238E27FC236}">
                <a16:creationId xmlns:a16="http://schemas.microsoft.com/office/drawing/2014/main" id="{00019FA8-EACC-4D33-92AF-E7827D077138}"/>
              </a:ext>
            </a:extLst>
          </p:cNvPr>
          <p:cNvSpPr>
            <a:spLocks noGrp="1"/>
          </p:cNvSpPr>
          <p:nvPr>
            <p:ph type="sldNum" sz="quarter" idx="4"/>
          </p:nvPr>
        </p:nvSpPr>
        <p:spPr/>
        <p:txBody>
          <a:bodyPr/>
          <a:lstStyle/>
          <a:p>
            <a:fld id="{63F7E935-997C-4AB2-AAF8-EEF37886DB40}" type="slidenum">
              <a:rPr lang="en-GB" smtClean="0"/>
              <a:pPr/>
              <a:t>22</a:t>
            </a:fld>
            <a:endParaRPr lang="en-GB"/>
          </a:p>
        </p:txBody>
      </p:sp>
      <p:grpSp>
        <p:nvGrpSpPr>
          <p:cNvPr id="10" name="Group 9">
            <a:extLst>
              <a:ext uri="{FF2B5EF4-FFF2-40B4-BE49-F238E27FC236}">
                <a16:creationId xmlns:a16="http://schemas.microsoft.com/office/drawing/2014/main" id="{07C23CB9-5318-41CD-B79D-F411F3CE5AE5}"/>
              </a:ext>
            </a:extLst>
          </p:cNvPr>
          <p:cNvGrpSpPr/>
          <p:nvPr/>
        </p:nvGrpSpPr>
        <p:grpSpPr>
          <a:xfrm>
            <a:off x="629237" y="2840772"/>
            <a:ext cx="2158490" cy="2185471"/>
            <a:chOff x="169729" y="4648645"/>
            <a:chExt cx="2350178" cy="2379555"/>
          </a:xfrm>
        </p:grpSpPr>
        <p:pic>
          <p:nvPicPr>
            <p:cNvPr id="12" name="Image">
              <a:extLst>
                <a:ext uri="{FF2B5EF4-FFF2-40B4-BE49-F238E27FC236}">
                  <a16:creationId xmlns:a16="http://schemas.microsoft.com/office/drawing/2014/main" id="{B46B6911-E6D2-499C-96C9-565509C0D3EE}"/>
                </a:ext>
              </a:extLst>
            </p:cNvPr>
            <p:cNvPicPr>
              <a:picLocks noChangeAspect="1"/>
            </p:cNvPicPr>
            <p:nvPr/>
          </p:nvPicPr>
          <p:blipFill>
            <a:blip r:embed="rId3" cstate="print">
              <a:alphaModFix amt="61000"/>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169729" y="4648645"/>
              <a:ext cx="2350177" cy="2379555"/>
            </a:xfrm>
            <a:prstGeom prst="rect">
              <a:avLst/>
            </a:prstGeom>
            <a:ln w="12700">
              <a:miter lim="400000"/>
            </a:ln>
          </p:spPr>
        </p:pic>
        <p:pic>
          <p:nvPicPr>
            <p:cNvPr id="13" name="Picture 12">
              <a:extLst>
                <a:ext uri="{FF2B5EF4-FFF2-40B4-BE49-F238E27FC236}">
                  <a16:creationId xmlns:a16="http://schemas.microsoft.com/office/drawing/2014/main" id="{E6F984BB-DD75-4F31-917C-AD90B01A0A5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895" r="7849"/>
            <a:stretch/>
          </p:blipFill>
          <p:spPr>
            <a:xfrm>
              <a:off x="446807" y="4736312"/>
              <a:ext cx="2073100" cy="2111895"/>
            </a:xfrm>
            <a:prstGeom prst="ellipse">
              <a:avLst/>
            </a:prstGeom>
          </p:spPr>
        </p:pic>
      </p:grpSp>
      <p:sp>
        <p:nvSpPr>
          <p:cNvPr id="14" name="TextBox 13">
            <a:extLst>
              <a:ext uri="{FF2B5EF4-FFF2-40B4-BE49-F238E27FC236}">
                <a16:creationId xmlns:a16="http://schemas.microsoft.com/office/drawing/2014/main" id="{909E7252-FADA-4F4F-910A-7D0C378493BA}"/>
              </a:ext>
            </a:extLst>
          </p:cNvPr>
          <p:cNvSpPr txBox="1"/>
          <p:nvPr/>
        </p:nvSpPr>
        <p:spPr>
          <a:xfrm>
            <a:off x="3319813" y="2779346"/>
            <a:ext cx="4810836" cy="23083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indent="-285750" algn="l">
              <a:buFont typeface="Arial" panose="020B0604020202020204" pitchFamily="34" charset="0"/>
              <a:buChar char="•"/>
            </a:pPr>
            <a:r>
              <a:rPr lang="en-US" sz="1800" dirty="0">
                <a:solidFill>
                  <a:srgbClr val="000000"/>
                </a:solidFill>
                <a:latin typeface="+mn-lt"/>
              </a:rPr>
              <a:t>Come up with a plan of action listing </a:t>
            </a:r>
            <a:r>
              <a:rPr lang="en-US" sz="1800" b="1" dirty="0">
                <a:solidFill>
                  <a:srgbClr val="000000"/>
                </a:solidFill>
                <a:latin typeface="+mn-lt"/>
              </a:rPr>
              <a:t>three things</a:t>
            </a:r>
            <a:r>
              <a:rPr lang="en-US" sz="1800" dirty="0">
                <a:solidFill>
                  <a:srgbClr val="000000"/>
                </a:solidFill>
                <a:latin typeface="+mn-lt"/>
              </a:rPr>
              <a:t> she could do to improve the situation and help rebuild her confidence. Discuss in groups before feeding back to the class.</a:t>
            </a:r>
          </a:p>
          <a:p>
            <a:pPr marL="285750" indent="-285750" algn="l">
              <a:buFont typeface="Arial" panose="020B0604020202020204" pitchFamily="34" charset="0"/>
              <a:buChar char="•"/>
            </a:pPr>
            <a:endParaRPr lang="en-US" sz="1800" dirty="0">
              <a:solidFill>
                <a:srgbClr val="000000"/>
              </a:solidFill>
              <a:latin typeface="+mn-lt"/>
            </a:endParaRPr>
          </a:p>
          <a:p>
            <a:pPr marL="285750" indent="-285750" algn="l">
              <a:buFont typeface="Arial" panose="020B0604020202020204" pitchFamily="34" charset="0"/>
              <a:buChar char="•"/>
            </a:pPr>
            <a:r>
              <a:rPr lang="en-US" sz="1800" dirty="0">
                <a:solidFill>
                  <a:srgbClr val="000000"/>
                </a:solidFill>
                <a:latin typeface="+mn-lt"/>
              </a:rPr>
              <a:t>Now go back and watch the end of the video to find out what happened to Alexa.</a:t>
            </a:r>
          </a:p>
        </p:txBody>
      </p:sp>
    </p:spTree>
    <p:extLst>
      <p:ext uri="{BB962C8B-B14F-4D97-AF65-F5344CB8AC3E}">
        <p14:creationId xmlns:p14="http://schemas.microsoft.com/office/powerpoint/2010/main" val="2582387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oy, doll&#10;&#10;Description automatically generated">
            <a:extLst>
              <a:ext uri="{FF2B5EF4-FFF2-40B4-BE49-F238E27FC236}">
                <a16:creationId xmlns:a16="http://schemas.microsoft.com/office/drawing/2014/main" id="{204FBF37-646A-7A40-883C-8A83C5624E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7305" y="3037559"/>
            <a:ext cx="4820344" cy="2707040"/>
          </a:xfrm>
          <a:prstGeom prst="rect">
            <a:avLst/>
          </a:prstGeom>
        </p:spPr>
      </p:pic>
      <p:pic>
        <p:nvPicPr>
          <p:cNvPr id="9" name="Picture 2" descr="The World's Leading Mobile 3D Design App for iPad | Shapr3D">
            <a:hlinkClick r:id="rId4"/>
            <a:extLst>
              <a:ext uri="{FF2B5EF4-FFF2-40B4-BE49-F238E27FC236}">
                <a16:creationId xmlns:a16="http://schemas.microsoft.com/office/drawing/2014/main" id="{3A3E88D6-18D9-456B-A466-442C8CF840C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3577" y="2961471"/>
            <a:ext cx="5498983" cy="287806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667CC54-158B-4062-BC44-7FDC19149976}"/>
              </a:ext>
            </a:extLst>
          </p:cNvPr>
          <p:cNvSpPr>
            <a:spLocks noGrp="1"/>
          </p:cNvSpPr>
          <p:nvPr>
            <p:ph type="title"/>
          </p:nvPr>
        </p:nvSpPr>
        <p:spPr/>
        <p:txBody>
          <a:bodyPr>
            <a:normAutofit/>
          </a:bodyPr>
          <a:lstStyle/>
          <a:p>
            <a:r>
              <a:rPr lang="en-GB" dirty="0"/>
              <a:t>CYBERBULLYING &amp; GETTING HELP</a:t>
            </a:r>
          </a:p>
        </p:txBody>
      </p:sp>
      <p:sp>
        <p:nvSpPr>
          <p:cNvPr id="3" name="Text Placeholder 2">
            <a:extLst>
              <a:ext uri="{FF2B5EF4-FFF2-40B4-BE49-F238E27FC236}">
                <a16:creationId xmlns:a16="http://schemas.microsoft.com/office/drawing/2014/main" id="{27ED3C58-6385-48B2-97A8-9CC26E53A62F}"/>
              </a:ext>
            </a:extLst>
          </p:cNvPr>
          <p:cNvSpPr>
            <a:spLocks noGrp="1"/>
          </p:cNvSpPr>
          <p:nvPr>
            <p:ph type="body" sz="quarter" idx="10"/>
          </p:nvPr>
        </p:nvSpPr>
        <p:spPr>
          <a:xfrm>
            <a:off x="1526058" y="1605898"/>
            <a:ext cx="6091882" cy="1099202"/>
          </a:xfrm>
        </p:spPr>
        <p:txBody>
          <a:bodyPr>
            <a:normAutofit/>
          </a:bodyPr>
          <a:lstStyle/>
          <a:p>
            <a:r>
              <a:rPr lang="en-GB" dirty="0"/>
              <a:t>There are many forms of online bullying.</a:t>
            </a:r>
          </a:p>
          <a:p>
            <a:r>
              <a:rPr lang="en-GB" b="1" dirty="0"/>
              <a:t>Watch the What Is Cyberbullying? Video </a:t>
            </a:r>
            <a:r>
              <a:rPr lang="en-GB" dirty="0"/>
              <a:t>to learn more and find out how to get help.</a:t>
            </a:r>
          </a:p>
          <a:p>
            <a:endParaRPr lang="en-GB" dirty="0"/>
          </a:p>
        </p:txBody>
      </p:sp>
      <p:sp>
        <p:nvSpPr>
          <p:cNvPr id="4" name="Slide Number Placeholder 3">
            <a:extLst>
              <a:ext uri="{FF2B5EF4-FFF2-40B4-BE49-F238E27FC236}">
                <a16:creationId xmlns:a16="http://schemas.microsoft.com/office/drawing/2014/main" id="{00019FA8-EACC-4D33-92AF-E7827D077138}"/>
              </a:ext>
            </a:extLst>
          </p:cNvPr>
          <p:cNvSpPr>
            <a:spLocks noGrp="1"/>
          </p:cNvSpPr>
          <p:nvPr>
            <p:ph type="sldNum" sz="quarter" idx="4"/>
          </p:nvPr>
        </p:nvSpPr>
        <p:spPr/>
        <p:txBody>
          <a:bodyPr/>
          <a:lstStyle/>
          <a:p>
            <a:fld id="{63F7E935-997C-4AB2-AAF8-EEF37886DB40}" type="slidenum">
              <a:rPr lang="en-GB" smtClean="0"/>
              <a:pPr/>
              <a:t>23</a:t>
            </a:fld>
            <a:endParaRPr lang="en-GB"/>
          </a:p>
        </p:txBody>
      </p:sp>
      <p:sp>
        <p:nvSpPr>
          <p:cNvPr id="14" name="Rectangle 13">
            <a:extLst>
              <a:ext uri="{FF2B5EF4-FFF2-40B4-BE49-F238E27FC236}">
                <a16:creationId xmlns:a16="http://schemas.microsoft.com/office/drawing/2014/main" id="{39D627B2-5050-4E80-ACFC-A04DD8F3871E}"/>
              </a:ext>
            </a:extLst>
          </p:cNvPr>
          <p:cNvSpPr/>
          <p:nvPr/>
        </p:nvSpPr>
        <p:spPr>
          <a:xfrm>
            <a:off x="6461770" y="2998181"/>
            <a:ext cx="2343603" cy="2801974"/>
          </a:xfrm>
          <a:prstGeom prst="rect">
            <a:avLst/>
          </a:prstGeom>
          <a:noFill/>
          <a:ln w="38100" cap="flat">
            <a:solidFill>
              <a:schemeClr val="tx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0000" tIns="45718" rIns="180000" bIns="72000" numCol="1" spcCol="38100" rtlCol="0" anchor="ctr">
            <a:no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1400" b="1" i="0" u="none" strike="noStrike" cap="none" spc="0" normalizeH="0" baseline="0" dirty="0">
                <a:ln>
                  <a:noFill/>
                </a:ln>
                <a:solidFill>
                  <a:schemeClr val="tx2"/>
                </a:solidFill>
                <a:effectLst/>
                <a:uFillTx/>
                <a:latin typeface="+mj-lt"/>
                <a:ea typeface="+mj-ea"/>
                <a:cs typeface="+mj-cs"/>
                <a:sym typeface="Helvetica"/>
              </a:rPr>
              <a:t>If you, or someone </a:t>
            </a:r>
            <a:br>
              <a:rPr kumimoji="0" lang="en-GB" sz="1400" b="1" i="0" u="none" strike="noStrike" cap="none" spc="0" normalizeH="0" baseline="0" dirty="0">
                <a:ln>
                  <a:noFill/>
                </a:ln>
                <a:solidFill>
                  <a:schemeClr val="tx2"/>
                </a:solidFill>
                <a:effectLst/>
                <a:uFillTx/>
                <a:latin typeface="+mj-lt"/>
                <a:ea typeface="+mj-ea"/>
                <a:cs typeface="+mj-cs"/>
                <a:sym typeface="Helvetica"/>
              </a:rPr>
            </a:br>
            <a:r>
              <a:rPr kumimoji="0" lang="en-GB" sz="1400" b="1" i="0" u="none" strike="noStrike" cap="none" spc="0" normalizeH="0" baseline="0" dirty="0">
                <a:ln>
                  <a:noFill/>
                </a:ln>
                <a:solidFill>
                  <a:schemeClr val="tx2"/>
                </a:solidFill>
                <a:effectLst/>
                <a:uFillTx/>
                <a:latin typeface="+mj-lt"/>
                <a:ea typeface="+mj-ea"/>
                <a:cs typeface="+mj-cs"/>
                <a:sym typeface="Helvetica"/>
              </a:rPr>
              <a:t>you know, are being abused online, you could:</a:t>
            </a:r>
          </a:p>
          <a:p>
            <a:pPr marL="0" marR="0" indent="0" algn="l" defTabSz="457200" rtl="0" fontAlgn="auto" latinLnBrk="0" hangingPunct="0">
              <a:lnSpc>
                <a:spcPct val="100000"/>
              </a:lnSpc>
              <a:spcBef>
                <a:spcPts val="0"/>
              </a:spcBef>
              <a:spcAft>
                <a:spcPts val="0"/>
              </a:spcAft>
              <a:buClrTx/>
              <a:buSzTx/>
              <a:buFontTx/>
              <a:buNone/>
              <a:tabLst/>
            </a:pPr>
            <a:endParaRPr kumimoji="0" lang="en-GB" sz="1400" i="0" u="none" strike="noStrike" cap="none" spc="0" normalizeH="0" baseline="0" dirty="0">
              <a:ln>
                <a:noFill/>
              </a:ln>
              <a:solidFill>
                <a:schemeClr val="tx2"/>
              </a:solidFill>
              <a:effectLst/>
              <a:uFillTx/>
              <a:latin typeface="+mj-lt"/>
              <a:ea typeface="+mj-ea"/>
              <a:cs typeface="+mj-cs"/>
              <a:sym typeface="Helvetica"/>
            </a:endParaRPr>
          </a:p>
          <a:p>
            <a:pPr marL="265113" marR="0" indent="-265113" algn="l" defTabSz="457200" rtl="0" fontAlgn="auto" latinLnBrk="0" hangingPunct="0">
              <a:lnSpc>
                <a:spcPct val="100000"/>
              </a:lnSpc>
              <a:spcBef>
                <a:spcPts val="0"/>
              </a:spcBef>
              <a:spcAft>
                <a:spcPts val="600"/>
              </a:spcAft>
              <a:buClrTx/>
              <a:buSzTx/>
              <a:buFont typeface="Arial" panose="020B0604020202020204" pitchFamily="34" charset="0"/>
              <a:buChar char="•"/>
              <a:tabLst/>
            </a:pPr>
            <a:r>
              <a:rPr kumimoji="0" lang="en-GB" sz="1400" i="0" u="none" strike="noStrike" cap="none" spc="0" normalizeH="0" baseline="0" dirty="0">
                <a:ln>
                  <a:noFill/>
                </a:ln>
                <a:solidFill>
                  <a:schemeClr val="tx2"/>
                </a:solidFill>
                <a:effectLst/>
                <a:uFillTx/>
                <a:latin typeface="+mj-lt"/>
                <a:ea typeface="+mj-ea"/>
                <a:cs typeface="+mj-cs"/>
                <a:sym typeface="Helvetica"/>
              </a:rPr>
              <a:t>Speak to a trusted adult</a:t>
            </a:r>
          </a:p>
          <a:p>
            <a:pPr marL="265113" marR="0" indent="-265113" algn="l" defTabSz="457200" rtl="0" fontAlgn="auto" latinLnBrk="0" hangingPunct="0">
              <a:lnSpc>
                <a:spcPct val="100000"/>
              </a:lnSpc>
              <a:spcBef>
                <a:spcPts val="0"/>
              </a:spcBef>
              <a:spcAft>
                <a:spcPts val="600"/>
              </a:spcAft>
              <a:buClrTx/>
              <a:buSzTx/>
              <a:buFont typeface="Arial" panose="020B0604020202020204" pitchFamily="34" charset="0"/>
              <a:buChar char="•"/>
              <a:tabLst/>
            </a:pPr>
            <a:r>
              <a:rPr kumimoji="0" lang="en-GB" sz="1400" i="0" u="none" strike="noStrike" cap="none" spc="0" normalizeH="0" baseline="0" dirty="0">
                <a:ln>
                  <a:noFill/>
                </a:ln>
                <a:solidFill>
                  <a:schemeClr val="tx2"/>
                </a:solidFill>
                <a:effectLst/>
                <a:uFillTx/>
                <a:latin typeface="+mj-lt"/>
                <a:ea typeface="+mj-ea"/>
                <a:cs typeface="+mj-cs"/>
                <a:sym typeface="Helvetica"/>
              </a:rPr>
              <a:t>Speak to a teacher</a:t>
            </a:r>
          </a:p>
          <a:p>
            <a:pPr marL="265113" marR="0" indent="-265113" algn="l" defTabSz="457200" rtl="0" fontAlgn="auto" latinLnBrk="0" hangingPunct="0">
              <a:lnSpc>
                <a:spcPct val="100000"/>
              </a:lnSpc>
              <a:spcBef>
                <a:spcPts val="0"/>
              </a:spcBef>
              <a:spcAft>
                <a:spcPts val="600"/>
              </a:spcAft>
              <a:buClrTx/>
              <a:buSzTx/>
              <a:buFont typeface="Arial" panose="020B0604020202020204" pitchFamily="34" charset="0"/>
              <a:buChar char="•"/>
              <a:tabLst/>
            </a:pPr>
            <a:r>
              <a:rPr kumimoji="0" lang="en-GB" sz="1400" b="1" i="0" u="none" strike="noStrike" cap="none" spc="0" normalizeH="0" baseline="0" dirty="0">
                <a:ln>
                  <a:noFill/>
                </a:ln>
                <a:solidFill>
                  <a:schemeClr val="tx2"/>
                </a:solidFill>
                <a:effectLst/>
                <a:uFillTx/>
                <a:latin typeface="+mj-lt"/>
                <a:ea typeface="+mj-ea"/>
                <a:cs typeface="+mj-cs"/>
                <a:sym typeface="Helvetica"/>
              </a:rPr>
              <a:t>Go to Childline.com  </a:t>
            </a:r>
            <a:br>
              <a:rPr kumimoji="0" lang="en-GB" sz="1400" i="0" u="none" strike="noStrike" cap="none" spc="0" normalizeH="0" baseline="0" dirty="0">
                <a:ln>
                  <a:noFill/>
                </a:ln>
                <a:solidFill>
                  <a:schemeClr val="tx2"/>
                </a:solidFill>
                <a:effectLst/>
                <a:uFillTx/>
                <a:latin typeface="+mj-lt"/>
                <a:ea typeface="+mj-ea"/>
                <a:cs typeface="+mj-cs"/>
                <a:sym typeface="Helvetica"/>
              </a:rPr>
            </a:br>
            <a:r>
              <a:rPr kumimoji="0" lang="en-GB" sz="1400" i="0" u="none" strike="noStrike" cap="none" spc="0" normalizeH="0" baseline="0" dirty="0">
                <a:ln>
                  <a:noFill/>
                </a:ln>
                <a:solidFill>
                  <a:schemeClr val="tx2"/>
                </a:solidFill>
                <a:effectLst/>
                <a:uFillTx/>
                <a:latin typeface="+mj-lt"/>
                <a:ea typeface="+mj-ea"/>
                <a:cs typeface="+mj-cs"/>
                <a:sym typeface="Helvetica"/>
              </a:rPr>
              <a:t>a free service for young people</a:t>
            </a:r>
          </a:p>
        </p:txBody>
      </p:sp>
      <p:pic>
        <p:nvPicPr>
          <p:cNvPr id="12" name="Picture 11">
            <a:hlinkClick r:id="rId4"/>
            <a:extLst>
              <a:ext uri="{FF2B5EF4-FFF2-40B4-BE49-F238E27FC236}">
                <a16:creationId xmlns:a16="http://schemas.microsoft.com/office/drawing/2014/main" id="{BDB97BA7-06C3-0B4C-A73E-D742C48A4F42}"/>
              </a:ext>
            </a:extLst>
          </p:cNvPr>
          <p:cNvPicPr>
            <a:picLocks noChangeAspect="1"/>
          </p:cNvPicPr>
          <p:nvPr/>
        </p:nvPicPr>
        <p:blipFill>
          <a:blip r:embed="rId6">
            <a:alphaModFix/>
            <a:extLst>
              <a:ext uri="{28A0092B-C50C-407E-A947-70E740481C1C}">
                <a14:useLocalDpi xmlns:a14="http://schemas.microsoft.com/office/drawing/2010/main"/>
              </a:ext>
            </a:extLst>
          </a:blip>
          <a:stretch>
            <a:fillRect/>
          </a:stretch>
        </p:blipFill>
        <p:spPr>
          <a:xfrm>
            <a:off x="2697964" y="3766113"/>
            <a:ext cx="2009418" cy="1339612"/>
          </a:xfrm>
          <a:prstGeom prst="rect">
            <a:avLst/>
          </a:prstGeom>
          <a:noFill/>
          <a:ln>
            <a:noFill/>
          </a:ln>
        </p:spPr>
      </p:pic>
    </p:spTree>
    <p:extLst>
      <p:ext uri="{BB962C8B-B14F-4D97-AF65-F5344CB8AC3E}">
        <p14:creationId xmlns:p14="http://schemas.microsoft.com/office/powerpoint/2010/main" val="3206966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2090B-5F1A-4150-AAC9-F5C4F9E3E265}"/>
              </a:ext>
            </a:extLst>
          </p:cNvPr>
          <p:cNvSpPr>
            <a:spLocks noGrp="1"/>
          </p:cNvSpPr>
          <p:nvPr>
            <p:ph type="title"/>
          </p:nvPr>
        </p:nvSpPr>
        <p:spPr/>
        <p:txBody>
          <a:bodyPr/>
          <a:lstStyle/>
          <a:p>
            <a:r>
              <a:rPr lang="en-GB" dirty="0"/>
              <a:t>ACTIVITY 4</a:t>
            </a:r>
          </a:p>
        </p:txBody>
      </p:sp>
      <p:sp>
        <p:nvSpPr>
          <p:cNvPr id="3" name="Text Placeholder 2">
            <a:extLst>
              <a:ext uri="{FF2B5EF4-FFF2-40B4-BE49-F238E27FC236}">
                <a16:creationId xmlns:a16="http://schemas.microsoft.com/office/drawing/2014/main" id="{080B751E-58AF-4F92-8C9D-8C0FE1F28716}"/>
              </a:ext>
            </a:extLst>
          </p:cNvPr>
          <p:cNvSpPr>
            <a:spLocks noGrp="1"/>
          </p:cNvSpPr>
          <p:nvPr>
            <p:ph type="body" sz="quarter" idx="10"/>
          </p:nvPr>
        </p:nvSpPr>
        <p:spPr/>
        <p:txBody>
          <a:bodyPr>
            <a:normAutofit/>
          </a:bodyPr>
          <a:lstStyle/>
          <a:p>
            <a:r>
              <a:rPr lang="en-GB" dirty="0"/>
              <a:t>GUIDE TO SOCIAL MEDIA</a:t>
            </a:r>
          </a:p>
        </p:txBody>
      </p:sp>
      <p:sp>
        <p:nvSpPr>
          <p:cNvPr id="5" name="Slide Number Placeholder 4">
            <a:extLst>
              <a:ext uri="{FF2B5EF4-FFF2-40B4-BE49-F238E27FC236}">
                <a16:creationId xmlns:a16="http://schemas.microsoft.com/office/drawing/2014/main" id="{1773D50D-7900-44CF-AFFE-D6B62702631E}"/>
              </a:ext>
            </a:extLst>
          </p:cNvPr>
          <p:cNvSpPr>
            <a:spLocks noGrp="1"/>
          </p:cNvSpPr>
          <p:nvPr>
            <p:ph type="sldNum" sz="quarter" idx="4"/>
          </p:nvPr>
        </p:nvSpPr>
        <p:spPr/>
        <p:txBody>
          <a:bodyPr/>
          <a:lstStyle/>
          <a:p>
            <a:fld id="{63F7E935-997C-4AB2-AAF8-EEF37886DB40}" type="slidenum">
              <a:rPr lang="en-GB" smtClean="0"/>
              <a:pPr/>
              <a:t>24</a:t>
            </a:fld>
            <a:endParaRPr lang="en-GB"/>
          </a:p>
        </p:txBody>
      </p:sp>
    </p:spTree>
    <p:extLst>
      <p:ext uri="{BB962C8B-B14F-4D97-AF65-F5344CB8AC3E}">
        <p14:creationId xmlns:p14="http://schemas.microsoft.com/office/powerpoint/2010/main" val="3173095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D781B-31BB-4DA2-AC09-602F5BEA68B1}"/>
              </a:ext>
            </a:extLst>
          </p:cNvPr>
          <p:cNvSpPr>
            <a:spLocks noGrp="1"/>
          </p:cNvSpPr>
          <p:nvPr>
            <p:ph type="title"/>
          </p:nvPr>
        </p:nvSpPr>
        <p:spPr/>
        <p:txBody>
          <a:bodyPr>
            <a:normAutofit/>
          </a:bodyPr>
          <a:lstStyle/>
          <a:p>
            <a:r>
              <a:rPr lang="en-GB" dirty="0"/>
              <a:t>SOCIAL MEDIA EXPLAINED</a:t>
            </a:r>
          </a:p>
        </p:txBody>
      </p:sp>
      <p:sp>
        <p:nvSpPr>
          <p:cNvPr id="7" name="Text Placeholder 6">
            <a:extLst>
              <a:ext uri="{FF2B5EF4-FFF2-40B4-BE49-F238E27FC236}">
                <a16:creationId xmlns:a16="http://schemas.microsoft.com/office/drawing/2014/main" id="{89CC3B23-21EE-482E-A8FC-324292C03071}"/>
              </a:ext>
            </a:extLst>
          </p:cNvPr>
          <p:cNvSpPr>
            <a:spLocks noGrp="1"/>
          </p:cNvSpPr>
          <p:nvPr>
            <p:ph type="body" sz="quarter" idx="10"/>
          </p:nvPr>
        </p:nvSpPr>
        <p:spPr/>
        <p:txBody>
          <a:bodyPr/>
          <a:lstStyle/>
          <a:p>
            <a:r>
              <a:rPr lang="en-GB" dirty="0"/>
              <a:t>Create a guide to social media for a student who is </a:t>
            </a:r>
            <a:br>
              <a:rPr lang="en-GB" dirty="0"/>
            </a:br>
            <a:r>
              <a:rPr lang="en-GB" dirty="0"/>
              <a:t>about to turn 13 and can legally have their own accounts. </a:t>
            </a:r>
          </a:p>
          <a:p>
            <a:endParaRPr lang="en-GB" dirty="0"/>
          </a:p>
        </p:txBody>
      </p:sp>
      <p:sp>
        <p:nvSpPr>
          <p:cNvPr id="8" name="Slide Number Placeholder 7">
            <a:extLst>
              <a:ext uri="{FF2B5EF4-FFF2-40B4-BE49-F238E27FC236}">
                <a16:creationId xmlns:a16="http://schemas.microsoft.com/office/drawing/2014/main" id="{F4004B11-EAA2-4D63-884C-0C54CD950673}"/>
              </a:ext>
            </a:extLst>
          </p:cNvPr>
          <p:cNvSpPr>
            <a:spLocks noGrp="1"/>
          </p:cNvSpPr>
          <p:nvPr>
            <p:ph type="sldNum" sz="quarter" idx="4"/>
          </p:nvPr>
        </p:nvSpPr>
        <p:spPr/>
        <p:txBody>
          <a:bodyPr/>
          <a:lstStyle/>
          <a:p>
            <a:fld id="{63F7E935-997C-4AB2-AAF8-EEF37886DB40}" type="slidenum">
              <a:rPr lang="en-GB" smtClean="0"/>
              <a:pPr/>
              <a:t>25</a:t>
            </a:fld>
            <a:endParaRPr lang="en-GB"/>
          </a:p>
        </p:txBody>
      </p:sp>
      <p:sp>
        <p:nvSpPr>
          <p:cNvPr id="15" name="Text Placeholder 2">
            <a:extLst>
              <a:ext uri="{FF2B5EF4-FFF2-40B4-BE49-F238E27FC236}">
                <a16:creationId xmlns:a16="http://schemas.microsoft.com/office/drawing/2014/main" id="{6A1EA8D4-1AD7-41DD-9E8F-EFB234507430}"/>
              </a:ext>
            </a:extLst>
          </p:cNvPr>
          <p:cNvSpPr txBox="1">
            <a:spLocks/>
          </p:cNvSpPr>
          <p:nvPr/>
        </p:nvSpPr>
        <p:spPr>
          <a:xfrm>
            <a:off x="457199" y="2855934"/>
            <a:ext cx="7700212" cy="27267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lvl1pPr marL="0" marR="0" indent="0" algn="ctr" defTabSz="457200" rtl="0" latinLnBrk="0">
              <a:lnSpc>
                <a:spcPct val="100000"/>
              </a:lnSpc>
              <a:spcBef>
                <a:spcPts val="500"/>
              </a:spcBef>
              <a:spcAft>
                <a:spcPts val="0"/>
              </a:spcAft>
              <a:buClrTx/>
              <a:buSzPct val="100000"/>
              <a:buFont typeface="Arial"/>
              <a:buNone/>
              <a:tabLst/>
              <a:defRPr sz="1800" b="0" i="0" u="none" strike="noStrike" cap="none" spc="0" baseline="0">
                <a:ln>
                  <a:noFill/>
                </a:ln>
                <a:solidFill>
                  <a:srgbClr val="000000"/>
                </a:solidFill>
                <a:uFillTx/>
                <a:latin typeface="+mj-lt"/>
                <a:ea typeface="Gill Sans"/>
                <a:cs typeface="Gill Sans"/>
                <a:sym typeface="Gill Sans"/>
              </a:defRPr>
            </a:lvl1pPr>
            <a:lvl2pPr marL="1005838" marR="0" indent="-548638"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Gill Sans"/>
                <a:cs typeface="Gill Sans"/>
                <a:sym typeface="Gill Sans"/>
              </a:defRPr>
            </a:lvl2pPr>
            <a:lvl3pPr marL="1371600" marR="0" indent="-45720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Gill Sans"/>
                <a:cs typeface="Gill Sans"/>
                <a:sym typeface="Gill Sans"/>
              </a:defRPr>
            </a:lvl3pPr>
            <a:lvl4pPr marL="1885950" marR="0" indent="-51435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Gill Sans"/>
                <a:cs typeface="Gill Sans"/>
                <a:sym typeface="Gill Sans"/>
              </a:defRPr>
            </a:lvl4pPr>
            <a:lvl5pPr marL="2416628" marR="0" indent="-587828"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Gill Sans"/>
                <a:cs typeface="Gill Sans"/>
                <a:sym typeface="Gill Sans"/>
              </a:defRPr>
            </a:lvl5pPr>
            <a:lvl6pPr marL="25603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6pPr>
            <a:lvl7pPr marL="30175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7pPr>
            <a:lvl8pPr marL="34747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8pPr>
            <a:lvl9pPr marL="39319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9pPr>
          </a:lstStyle>
          <a:p>
            <a:pPr algn="l" hangingPunct="1">
              <a:lnSpc>
                <a:spcPct val="110000"/>
              </a:lnSpc>
              <a:spcBef>
                <a:spcPts val="0"/>
              </a:spcBef>
              <a:spcAft>
                <a:spcPts val="1200"/>
              </a:spcAft>
            </a:pPr>
            <a:r>
              <a:rPr lang="en-GB" sz="2000" b="1" dirty="0"/>
              <a:t>You could include:</a:t>
            </a:r>
          </a:p>
          <a:p>
            <a:pPr marL="285750" indent="-285750" algn="l" hangingPunct="1">
              <a:lnSpc>
                <a:spcPct val="110000"/>
              </a:lnSpc>
              <a:spcBef>
                <a:spcPts val="0"/>
              </a:spcBef>
              <a:spcAft>
                <a:spcPts val="1200"/>
              </a:spcAft>
              <a:buFont typeface="Arial" panose="020B0604020202020204" pitchFamily="34" charset="0"/>
              <a:buChar char="•"/>
            </a:pPr>
            <a:r>
              <a:rPr lang="en-GB" dirty="0"/>
              <a:t>Different channels and what they are used for. </a:t>
            </a:r>
          </a:p>
          <a:p>
            <a:pPr marL="285750" indent="-285750" algn="l" hangingPunct="1">
              <a:lnSpc>
                <a:spcPct val="110000"/>
              </a:lnSpc>
              <a:spcBef>
                <a:spcPts val="0"/>
              </a:spcBef>
              <a:spcAft>
                <a:spcPts val="1200"/>
              </a:spcAft>
              <a:buFont typeface="Arial" panose="020B0604020202020204" pitchFamily="34" charset="0"/>
              <a:buChar char="•"/>
            </a:pPr>
            <a:r>
              <a:rPr lang="en-GB" dirty="0"/>
              <a:t>Positive and negative aspects of social media.</a:t>
            </a:r>
          </a:p>
          <a:p>
            <a:pPr marL="285750" indent="-285750" algn="l" hangingPunct="1">
              <a:lnSpc>
                <a:spcPct val="110000"/>
              </a:lnSpc>
              <a:spcBef>
                <a:spcPts val="0"/>
              </a:spcBef>
              <a:spcAft>
                <a:spcPts val="1200"/>
              </a:spcAft>
              <a:buFont typeface="Arial" panose="020B0604020202020204" pitchFamily="34" charset="0"/>
              <a:buChar char="•"/>
            </a:pPr>
            <a:r>
              <a:rPr lang="en-GB" dirty="0"/>
              <a:t>How to enjoy social media without letting it affect </a:t>
            </a:r>
            <a:br>
              <a:rPr lang="en-GB" dirty="0"/>
            </a:br>
            <a:r>
              <a:rPr lang="en-GB" dirty="0"/>
              <a:t>your self-confidence.</a:t>
            </a:r>
          </a:p>
          <a:p>
            <a:pPr marL="285750" indent="-285750" algn="l" hangingPunct="1">
              <a:lnSpc>
                <a:spcPct val="110000"/>
              </a:lnSpc>
              <a:spcBef>
                <a:spcPts val="0"/>
              </a:spcBef>
              <a:spcAft>
                <a:spcPts val="1200"/>
              </a:spcAft>
              <a:buFont typeface="Arial" panose="020B0604020202020204" pitchFamily="34" charset="0"/>
              <a:buChar char="•"/>
            </a:pPr>
            <a:r>
              <a:rPr lang="en-GB" dirty="0"/>
              <a:t>Where to go to get help if you need it.</a:t>
            </a:r>
          </a:p>
          <a:p>
            <a:pPr algn="l" hangingPunct="1">
              <a:lnSpc>
                <a:spcPct val="110000"/>
              </a:lnSpc>
              <a:spcBef>
                <a:spcPts val="0"/>
              </a:spcBef>
              <a:spcAft>
                <a:spcPts val="1200"/>
              </a:spcAft>
            </a:pPr>
            <a:endParaRPr lang="en-GB" dirty="0"/>
          </a:p>
        </p:txBody>
      </p:sp>
      <p:pic>
        <p:nvPicPr>
          <p:cNvPr id="3" name="Picture 2">
            <a:extLst>
              <a:ext uri="{FF2B5EF4-FFF2-40B4-BE49-F238E27FC236}">
                <a16:creationId xmlns:a16="http://schemas.microsoft.com/office/drawing/2014/main" id="{FA6AA6EA-93C1-495E-8A23-E33C508086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135303" y="2550320"/>
            <a:ext cx="1230131" cy="3792905"/>
          </a:xfrm>
          <a:prstGeom prst="rect">
            <a:avLst/>
          </a:prstGeom>
        </p:spPr>
      </p:pic>
      <p:pic>
        <p:nvPicPr>
          <p:cNvPr id="4" name="Picture 3">
            <a:extLst>
              <a:ext uri="{FF2B5EF4-FFF2-40B4-BE49-F238E27FC236}">
                <a16:creationId xmlns:a16="http://schemas.microsoft.com/office/drawing/2014/main" id="{EC5E7105-7C13-403C-8C2E-417289745D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5435" y="2658979"/>
            <a:ext cx="1065395" cy="3684246"/>
          </a:xfrm>
          <a:prstGeom prst="rect">
            <a:avLst/>
          </a:prstGeom>
        </p:spPr>
      </p:pic>
    </p:spTree>
    <p:extLst>
      <p:ext uri="{BB962C8B-B14F-4D97-AF65-F5344CB8AC3E}">
        <p14:creationId xmlns:p14="http://schemas.microsoft.com/office/powerpoint/2010/main" val="2082795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C92A0-4385-4AF9-AF7B-F651F82E2238}"/>
              </a:ext>
            </a:extLst>
          </p:cNvPr>
          <p:cNvSpPr>
            <a:spLocks noGrp="1"/>
          </p:cNvSpPr>
          <p:nvPr>
            <p:ph type="title"/>
          </p:nvPr>
        </p:nvSpPr>
        <p:spPr/>
        <p:txBody>
          <a:bodyPr/>
          <a:lstStyle/>
          <a:p>
            <a:r>
              <a:rPr lang="en-GB" dirty="0"/>
              <a:t>REFLECTION</a:t>
            </a:r>
          </a:p>
        </p:txBody>
      </p:sp>
      <p:sp>
        <p:nvSpPr>
          <p:cNvPr id="3" name="Text Placeholder 2">
            <a:extLst>
              <a:ext uri="{FF2B5EF4-FFF2-40B4-BE49-F238E27FC236}">
                <a16:creationId xmlns:a16="http://schemas.microsoft.com/office/drawing/2014/main" id="{527E0143-CC4C-42B4-A02E-1405FE48001D}"/>
              </a:ext>
            </a:extLst>
          </p:cNvPr>
          <p:cNvSpPr>
            <a:spLocks noGrp="1"/>
          </p:cNvSpPr>
          <p:nvPr>
            <p:ph type="body" sz="quarter" idx="10"/>
          </p:nvPr>
        </p:nvSpPr>
        <p:spPr/>
        <p:txBody>
          <a:bodyPr/>
          <a:lstStyle/>
          <a:p>
            <a:r>
              <a:rPr lang="en-GB" dirty="0"/>
              <a:t>SAFER SOCIAL MEDIA</a:t>
            </a:r>
          </a:p>
        </p:txBody>
      </p:sp>
      <p:sp>
        <p:nvSpPr>
          <p:cNvPr id="4" name="Slide Number Placeholder 3">
            <a:extLst>
              <a:ext uri="{FF2B5EF4-FFF2-40B4-BE49-F238E27FC236}">
                <a16:creationId xmlns:a16="http://schemas.microsoft.com/office/drawing/2014/main" id="{6C36D172-BFE3-4589-BE83-D3F3DE5FC87E}"/>
              </a:ext>
            </a:extLst>
          </p:cNvPr>
          <p:cNvSpPr>
            <a:spLocks noGrp="1"/>
          </p:cNvSpPr>
          <p:nvPr>
            <p:ph type="sldNum" sz="quarter" idx="4"/>
          </p:nvPr>
        </p:nvSpPr>
        <p:spPr/>
        <p:txBody>
          <a:bodyPr/>
          <a:lstStyle/>
          <a:p>
            <a:fld id="{63F7E935-997C-4AB2-AAF8-EEF37886DB40}" type="slidenum">
              <a:rPr lang="en-GB" smtClean="0"/>
              <a:pPr/>
              <a:t>26</a:t>
            </a:fld>
            <a:endParaRPr lang="en-GB"/>
          </a:p>
        </p:txBody>
      </p:sp>
    </p:spTree>
    <p:extLst>
      <p:ext uri="{BB962C8B-B14F-4D97-AF65-F5344CB8AC3E}">
        <p14:creationId xmlns:p14="http://schemas.microsoft.com/office/powerpoint/2010/main" val="2116896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D781B-31BB-4DA2-AC09-602F5BEA68B1}"/>
              </a:ext>
            </a:extLst>
          </p:cNvPr>
          <p:cNvSpPr>
            <a:spLocks noGrp="1"/>
          </p:cNvSpPr>
          <p:nvPr>
            <p:ph type="title"/>
          </p:nvPr>
        </p:nvSpPr>
        <p:spPr/>
        <p:txBody>
          <a:bodyPr>
            <a:normAutofit/>
          </a:bodyPr>
          <a:lstStyle/>
          <a:p>
            <a:r>
              <a:rPr lang="en-GB" dirty="0"/>
              <a:t>A SAFER PLACE</a:t>
            </a:r>
          </a:p>
        </p:txBody>
      </p:sp>
      <p:sp>
        <p:nvSpPr>
          <p:cNvPr id="7" name="Text Placeholder 6">
            <a:extLst>
              <a:ext uri="{FF2B5EF4-FFF2-40B4-BE49-F238E27FC236}">
                <a16:creationId xmlns:a16="http://schemas.microsoft.com/office/drawing/2014/main" id="{89CC3B23-21EE-482E-A8FC-324292C03071}"/>
              </a:ext>
            </a:extLst>
          </p:cNvPr>
          <p:cNvSpPr>
            <a:spLocks noGrp="1"/>
          </p:cNvSpPr>
          <p:nvPr>
            <p:ph type="body" sz="quarter" idx="10"/>
          </p:nvPr>
        </p:nvSpPr>
        <p:spPr>
          <a:xfrm>
            <a:off x="457199" y="1605899"/>
            <a:ext cx="8229600" cy="2075764"/>
          </a:xfrm>
        </p:spPr>
        <p:txBody>
          <a:bodyPr/>
          <a:lstStyle/>
          <a:p>
            <a:r>
              <a:rPr lang="en-GB" dirty="0"/>
              <a:t>What is the one thing that would make social media a better and safer place? </a:t>
            </a:r>
            <a:br>
              <a:rPr lang="en-GB" dirty="0"/>
            </a:br>
            <a:r>
              <a:rPr lang="en-GB" dirty="0"/>
              <a:t>How would you persuade someone to do it?</a:t>
            </a:r>
          </a:p>
          <a:p>
            <a:endParaRPr lang="en-GB" sz="700" dirty="0"/>
          </a:p>
          <a:p>
            <a:r>
              <a:rPr lang="en-GB" sz="2000" b="1" dirty="0">
                <a:solidFill>
                  <a:schemeClr val="tx2"/>
                </a:solidFill>
              </a:rPr>
              <a:t>Share with three other people, and decide which </a:t>
            </a:r>
            <a:br>
              <a:rPr lang="en-GB" sz="2000" b="1" dirty="0">
                <a:solidFill>
                  <a:schemeClr val="tx2"/>
                </a:solidFill>
              </a:rPr>
            </a:br>
            <a:r>
              <a:rPr lang="en-GB" sz="2000" b="1" dirty="0">
                <a:solidFill>
                  <a:schemeClr val="tx2"/>
                </a:solidFill>
              </a:rPr>
              <a:t>are your favourite ideas, then share with the class.</a:t>
            </a:r>
          </a:p>
          <a:p>
            <a:endParaRPr lang="en-GB" sz="2000" b="1" dirty="0">
              <a:solidFill>
                <a:schemeClr val="tx2"/>
              </a:solidFill>
            </a:endParaRPr>
          </a:p>
          <a:p>
            <a:endParaRPr lang="en-GB" dirty="0"/>
          </a:p>
        </p:txBody>
      </p:sp>
      <p:sp>
        <p:nvSpPr>
          <p:cNvPr id="8" name="Slide Number Placeholder 7">
            <a:extLst>
              <a:ext uri="{FF2B5EF4-FFF2-40B4-BE49-F238E27FC236}">
                <a16:creationId xmlns:a16="http://schemas.microsoft.com/office/drawing/2014/main" id="{F4004B11-EAA2-4D63-884C-0C54CD950673}"/>
              </a:ext>
            </a:extLst>
          </p:cNvPr>
          <p:cNvSpPr>
            <a:spLocks noGrp="1"/>
          </p:cNvSpPr>
          <p:nvPr>
            <p:ph type="sldNum" sz="quarter" idx="4"/>
          </p:nvPr>
        </p:nvSpPr>
        <p:spPr/>
        <p:txBody>
          <a:bodyPr/>
          <a:lstStyle/>
          <a:p>
            <a:fld id="{63F7E935-997C-4AB2-AAF8-EEF37886DB40}" type="slidenum">
              <a:rPr lang="en-GB" smtClean="0"/>
              <a:pPr/>
              <a:t>27</a:t>
            </a:fld>
            <a:endParaRPr lang="en-GB"/>
          </a:p>
        </p:txBody>
      </p:sp>
      <p:pic>
        <p:nvPicPr>
          <p:cNvPr id="5" name="Picture 4">
            <a:extLst>
              <a:ext uri="{FF2B5EF4-FFF2-40B4-BE49-F238E27FC236}">
                <a16:creationId xmlns:a16="http://schemas.microsoft.com/office/drawing/2014/main" id="{34F8B469-6D9F-456F-B28D-F2A54D9B8DA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flipH="1">
            <a:off x="2873841" y="3356576"/>
            <a:ext cx="1018335" cy="3069621"/>
          </a:xfrm>
          <a:prstGeom prst="rect">
            <a:avLst/>
          </a:prstGeom>
        </p:spPr>
      </p:pic>
      <p:pic>
        <p:nvPicPr>
          <p:cNvPr id="6" name="Picture 5">
            <a:extLst>
              <a:ext uri="{FF2B5EF4-FFF2-40B4-BE49-F238E27FC236}">
                <a16:creationId xmlns:a16="http://schemas.microsoft.com/office/drawing/2014/main" id="{85CD71AD-FB6E-47CE-9E82-6583E54AD3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6840" y="3269712"/>
            <a:ext cx="914134" cy="3069621"/>
          </a:xfrm>
          <a:prstGeom prst="rect">
            <a:avLst/>
          </a:prstGeom>
        </p:spPr>
      </p:pic>
      <p:pic>
        <p:nvPicPr>
          <p:cNvPr id="11" name="Picture 10">
            <a:extLst>
              <a:ext uri="{FF2B5EF4-FFF2-40B4-BE49-F238E27FC236}">
                <a16:creationId xmlns:a16="http://schemas.microsoft.com/office/drawing/2014/main" id="{AB9C7E1D-6C5D-46B1-B3DC-300123DDE5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1505" y="3203551"/>
            <a:ext cx="1361991" cy="3096325"/>
          </a:xfrm>
          <a:prstGeom prst="rect">
            <a:avLst/>
          </a:prstGeom>
        </p:spPr>
      </p:pic>
    </p:spTree>
    <p:extLst>
      <p:ext uri="{BB962C8B-B14F-4D97-AF65-F5344CB8AC3E}">
        <p14:creationId xmlns:p14="http://schemas.microsoft.com/office/powerpoint/2010/main" val="71154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7E8EAB-C916-41BC-99CE-051560339C24}"/>
              </a:ext>
            </a:extLst>
          </p:cNvPr>
          <p:cNvSpPr>
            <a:spLocks noGrp="1"/>
          </p:cNvSpPr>
          <p:nvPr>
            <p:ph type="body" sz="quarter" idx="10"/>
          </p:nvPr>
        </p:nvSpPr>
        <p:spPr/>
        <p:txBody>
          <a:bodyPr/>
          <a:lstStyle/>
          <a:p>
            <a:r>
              <a:rPr lang="en-GB" dirty="0"/>
              <a:t>WELLBEING</a:t>
            </a:r>
          </a:p>
        </p:txBody>
      </p:sp>
      <p:sp>
        <p:nvSpPr>
          <p:cNvPr id="3" name="Text Placeholder 2">
            <a:extLst>
              <a:ext uri="{FF2B5EF4-FFF2-40B4-BE49-F238E27FC236}">
                <a16:creationId xmlns:a16="http://schemas.microsoft.com/office/drawing/2014/main" id="{D04F45A3-4FB8-4BB7-AF24-A196C475218E}"/>
              </a:ext>
            </a:extLst>
          </p:cNvPr>
          <p:cNvSpPr>
            <a:spLocks noGrp="1"/>
          </p:cNvSpPr>
          <p:nvPr>
            <p:ph type="body" sz="quarter" idx="11"/>
          </p:nvPr>
        </p:nvSpPr>
        <p:spPr/>
        <p:txBody>
          <a:bodyPr/>
          <a:lstStyle/>
          <a:p>
            <a:r>
              <a:rPr lang="en-GB" dirty="0"/>
              <a:t>ALL ABOUT SOCIAL MEDIA</a:t>
            </a:r>
          </a:p>
        </p:txBody>
      </p:sp>
      <p:sp>
        <p:nvSpPr>
          <p:cNvPr id="4" name="Slide Number Placeholder 3">
            <a:extLst>
              <a:ext uri="{FF2B5EF4-FFF2-40B4-BE49-F238E27FC236}">
                <a16:creationId xmlns:a16="http://schemas.microsoft.com/office/drawing/2014/main" id="{EC60DD79-DCF8-4AA7-9F69-6E91E35674C1}"/>
              </a:ext>
            </a:extLst>
          </p:cNvPr>
          <p:cNvSpPr>
            <a:spLocks noGrp="1"/>
          </p:cNvSpPr>
          <p:nvPr>
            <p:ph type="sldNum" sz="quarter" idx="4"/>
          </p:nvPr>
        </p:nvSpPr>
        <p:spPr/>
        <p:txBody>
          <a:bodyPr/>
          <a:lstStyle/>
          <a:p>
            <a:fld id="{63F7E935-997C-4AB2-AAF8-EEF37886DB40}" type="slidenum">
              <a:rPr lang="en-GB" smtClean="0"/>
              <a:pPr/>
              <a:t>28</a:t>
            </a:fld>
            <a:endParaRPr lang="en-GB"/>
          </a:p>
        </p:txBody>
      </p:sp>
    </p:spTree>
    <p:extLst>
      <p:ext uri="{BB962C8B-B14F-4D97-AF65-F5344CB8AC3E}">
        <p14:creationId xmlns:p14="http://schemas.microsoft.com/office/powerpoint/2010/main" val="995972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804BD-51E1-4551-A915-563382C52AB3}"/>
              </a:ext>
            </a:extLst>
          </p:cNvPr>
          <p:cNvSpPr>
            <a:spLocks noGrp="1"/>
          </p:cNvSpPr>
          <p:nvPr>
            <p:ph type="title"/>
          </p:nvPr>
        </p:nvSpPr>
        <p:spPr/>
        <p:txBody>
          <a:bodyPr>
            <a:normAutofit/>
          </a:bodyPr>
          <a:lstStyle/>
          <a:p>
            <a:r>
              <a:rPr lang="en-GB" dirty="0"/>
              <a:t>RESPECT. YOUR RULES.</a:t>
            </a:r>
          </a:p>
        </p:txBody>
      </p:sp>
      <p:sp>
        <p:nvSpPr>
          <p:cNvPr id="3" name="Text Placeholder 2">
            <a:extLst>
              <a:ext uri="{FF2B5EF4-FFF2-40B4-BE49-F238E27FC236}">
                <a16:creationId xmlns:a16="http://schemas.microsoft.com/office/drawing/2014/main" id="{F16A1561-5760-4F35-8780-88A5D89EAA91}"/>
              </a:ext>
            </a:extLst>
          </p:cNvPr>
          <p:cNvSpPr>
            <a:spLocks noGrp="1"/>
          </p:cNvSpPr>
          <p:nvPr>
            <p:ph type="body" sz="quarter" idx="10"/>
          </p:nvPr>
        </p:nvSpPr>
        <p:spPr/>
        <p:txBody>
          <a:bodyPr>
            <a:normAutofit lnSpcReduction="10000"/>
          </a:bodyPr>
          <a:lstStyle/>
          <a:p>
            <a:r>
              <a:rPr lang="en-GB" dirty="0"/>
              <a:t>Today, we’re going to be talking about sensitive topics. It’s really important that we all show each other respect. Use some of the words below to write your own three rules that you’d like everyone to follow.</a:t>
            </a:r>
          </a:p>
          <a:p>
            <a:endParaRPr lang="en-GB" dirty="0"/>
          </a:p>
        </p:txBody>
      </p:sp>
      <p:sp>
        <p:nvSpPr>
          <p:cNvPr id="6" name="Let’s share and agree on our ground rules.">
            <a:extLst>
              <a:ext uri="{FF2B5EF4-FFF2-40B4-BE49-F238E27FC236}">
                <a16:creationId xmlns:a16="http://schemas.microsoft.com/office/drawing/2014/main" id="{1EBAFAE9-C478-4444-9C23-D31043800283}"/>
              </a:ext>
            </a:extLst>
          </p:cNvPr>
          <p:cNvSpPr txBox="1"/>
          <p:nvPr/>
        </p:nvSpPr>
        <p:spPr>
          <a:xfrm>
            <a:off x="638517" y="5387024"/>
            <a:ext cx="8189329" cy="4247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defTabSz="914400">
              <a:lnSpc>
                <a:spcPct val="90000"/>
              </a:lnSpc>
              <a:spcBef>
                <a:spcPts val="1000"/>
              </a:spcBef>
              <a:defRPr sz="1800">
                <a:solidFill>
                  <a:srgbClr val="000000"/>
                </a:solidFill>
                <a:latin typeface="Galano Grotesque"/>
                <a:ea typeface="Galano Grotesque"/>
                <a:cs typeface="Galano Grotesque"/>
                <a:sym typeface="Galano Grotesque"/>
              </a:defRPr>
            </a:lvl1pPr>
          </a:lstStyle>
          <a:p>
            <a:r>
              <a:rPr sz="2400" dirty="0">
                <a:latin typeface="+mj-lt"/>
              </a:rPr>
              <a:t>Let’s share and agree on our ground rules.</a:t>
            </a:r>
          </a:p>
        </p:txBody>
      </p:sp>
      <p:grpSp>
        <p:nvGrpSpPr>
          <p:cNvPr id="14" name="Group 13">
            <a:extLst>
              <a:ext uri="{FF2B5EF4-FFF2-40B4-BE49-F238E27FC236}">
                <a16:creationId xmlns:a16="http://schemas.microsoft.com/office/drawing/2014/main" id="{220D5276-32C9-4D48-942C-DD4E091A4C7B}"/>
              </a:ext>
            </a:extLst>
          </p:cNvPr>
          <p:cNvGrpSpPr/>
          <p:nvPr/>
        </p:nvGrpSpPr>
        <p:grpSpPr>
          <a:xfrm>
            <a:off x="873496" y="2709088"/>
            <a:ext cx="7331938" cy="2386777"/>
            <a:chOff x="873496" y="2709088"/>
            <a:chExt cx="7331938" cy="2386777"/>
          </a:xfrm>
        </p:grpSpPr>
        <p:sp>
          <p:nvSpPr>
            <p:cNvPr id="15" name="KIND">
              <a:extLst>
                <a:ext uri="{FF2B5EF4-FFF2-40B4-BE49-F238E27FC236}">
                  <a16:creationId xmlns:a16="http://schemas.microsoft.com/office/drawing/2014/main" id="{1BFA7769-5AB9-40D1-BA9C-413720589F4D}"/>
                </a:ext>
              </a:extLst>
            </p:cNvPr>
            <p:cNvSpPr txBox="1"/>
            <p:nvPr/>
          </p:nvSpPr>
          <p:spPr>
            <a:xfrm>
              <a:off x="7113939" y="2709462"/>
              <a:ext cx="1031689" cy="5539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a:solidFill>
                    <a:srgbClr val="841CF5"/>
                  </a:solidFill>
                  <a:latin typeface="Galano Grotesque SemiBold"/>
                  <a:ea typeface="Galano Grotesque SemiBold"/>
                  <a:cs typeface="Galano Grotesque SemiBold"/>
                  <a:sym typeface="Galano Grotesque SemiBold"/>
                </a:defRPr>
              </a:lvl1pPr>
            </a:lstStyle>
            <a:p>
              <a:r>
                <a:rPr b="1" dirty="0">
                  <a:solidFill>
                    <a:schemeClr val="accent3"/>
                  </a:solidFill>
                  <a:latin typeface="+mn-lt"/>
                </a:rPr>
                <a:t>KIND</a:t>
              </a:r>
            </a:p>
          </p:txBody>
        </p:sp>
        <p:sp>
          <p:nvSpPr>
            <p:cNvPr id="16" name="HEAR">
              <a:extLst>
                <a:ext uri="{FF2B5EF4-FFF2-40B4-BE49-F238E27FC236}">
                  <a16:creationId xmlns:a16="http://schemas.microsoft.com/office/drawing/2014/main" id="{A4FC544B-16CD-4F3D-A2D3-D9590F69D00C}"/>
                </a:ext>
              </a:extLst>
            </p:cNvPr>
            <p:cNvSpPr txBox="1"/>
            <p:nvPr/>
          </p:nvSpPr>
          <p:spPr>
            <a:xfrm>
              <a:off x="1013756" y="2709088"/>
              <a:ext cx="1180768" cy="5539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a:solidFill>
                    <a:srgbClr val="F8D147"/>
                  </a:solidFill>
                  <a:latin typeface="Galano Grotesque SemiBold"/>
                  <a:ea typeface="Galano Grotesque SemiBold"/>
                  <a:cs typeface="Galano Grotesque SemiBold"/>
                  <a:sym typeface="Galano Grotesque SemiBold"/>
                </a:defRPr>
              </a:lvl1pPr>
            </a:lstStyle>
            <a:p>
              <a:r>
                <a:rPr b="1" dirty="0">
                  <a:solidFill>
                    <a:schemeClr val="accent4"/>
                  </a:solidFill>
                  <a:latin typeface="+mn-lt"/>
                </a:rPr>
                <a:t>HEAR</a:t>
              </a:r>
            </a:p>
          </p:txBody>
        </p:sp>
        <p:sp>
          <p:nvSpPr>
            <p:cNvPr id="17" name="UNDERSTAND">
              <a:extLst>
                <a:ext uri="{FF2B5EF4-FFF2-40B4-BE49-F238E27FC236}">
                  <a16:creationId xmlns:a16="http://schemas.microsoft.com/office/drawing/2014/main" id="{2616132D-AE40-453B-908C-A002A977FCCC}"/>
                </a:ext>
              </a:extLst>
            </p:cNvPr>
            <p:cNvSpPr txBox="1"/>
            <p:nvPr/>
          </p:nvSpPr>
          <p:spPr>
            <a:xfrm>
              <a:off x="3170823" y="4541871"/>
              <a:ext cx="2782168" cy="5539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a:solidFill>
                    <a:srgbClr val="EC64E5"/>
                  </a:solidFill>
                  <a:latin typeface="Galano Grotesque SemiBold"/>
                  <a:ea typeface="Galano Grotesque SemiBold"/>
                  <a:cs typeface="Galano Grotesque SemiBold"/>
                  <a:sym typeface="Galano Grotesque SemiBold"/>
                </a:defRPr>
              </a:lvl1pPr>
            </a:lstStyle>
            <a:p>
              <a:r>
                <a:rPr b="1" dirty="0">
                  <a:solidFill>
                    <a:schemeClr val="accent6"/>
                  </a:solidFill>
                  <a:latin typeface="+mn-lt"/>
                </a:rPr>
                <a:t>UNDERSTAND</a:t>
              </a:r>
            </a:p>
          </p:txBody>
        </p:sp>
        <p:sp>
          <p:nvSpPr>
            <p:cNvPr id="18" name="SPEAK">
              <a:extLst>
                <a:ext uri="{FF2B5EF4-FFF2-40B4-BE49-F238E27FC236}">
                  <a16:creationId xmlns:a16="http://schemas.microsoft.com/office/drawing/2014/main" id="{02248201-1997-49B6-BD21-6E120F0F9125}"/>
                </a:ext>
              </a:extLst>
            </p:cNvPr>
            <p:cNvSpPr txBox="1"/>
            <p:nvPr/>
          </p:nvSpPr>
          <p:spPr>
            <a:xfrm>
              <a:off x="6789025" y="4541871"/>
              <a:ext cx="1416409" cy="5539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a:solidFill>
                    <a:srgbClr val="1329B4"/>
                  </a:solidFill>
                  <a:latin typeface="Galano Grotesque SemiBold"/>
                  <a:ea typeface="Galano Grotesque SemiBold"/>
                  <a:cs typeface="Galano Grotesque SemiBold"/>
                  <a:sym typeface="Galano Grotesque SemiBold"/>
                </a:defRPr>
              </a:lvl1pPr>
            </a:lstStyle>
            <a:p>
              <a:r>
                <a:rPr b="1" dirty="0">
                  <a:solidFill>
                    <a:schemeClr val="tx2"/>
                  </a:solidFill>
                  <a:latin typeface="+mn-lt"/>
                </a:rPr>
                <a:t>SPEAK</a:t>
              </a:r>
            </a:p>
          </p:txBody>
        </p:sp>
        <p:sp>
          <p:nvSpPr>
            <p:cNvPr id="19" name="RESPECT">
              <a:extLst>
                <a:ext uri="{FF2B5EF4-FFF2-40B4-BE49-F238E27FC236}">
                  <a16:creationId xmlns:a16="http://schemas.microsoft.com/office/drawing/2014/main" id="{2BBD57CC-3296-45C7-B707-E2B42DE8DE54}"/>
                </a:ext>
              </a:extLst>
            </p:cNvPr>
            <p:cNvSpPr txBox="1"/>
            <p:nvPr/>
          </p:nvSpPr>
          <p:spPr>
            <a:xfrm>
              <a:off x="3607645" y="2709462"/>
              <a:ext cx="1908532" cy="5539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a:solidFill>
                    <a:srgbClr val="ED6C2D"/>
                  </a:solidFill>
                  <a:latin typeface="Galano Grotesque SemiBold"/>
                  <a:ea typeface="Galano Grotesque SemiBold"/>
                  <a:cs typeface="Galano Grotesque SemiBold"/>
                  <a:sym typeface="Galano Grotesque SemiBold"/>
                </a:defRPr>
              </a:lvl1pPr>
            </a:lstStyle>
            <a:p>
              <a:r>
                <a:rPr b="1" dirty="0">
                  <a:solidFill>
                    <a:schemeClr val="accent5"/>
                  </a:solidFill>
                  <a:latin typeface="+mn-lt"/>
                </a:rPr>
                <a:t>RESPECT</a:t>
              </a:r>
            </a:p>
          </p:txBody>
        </p:sp>
        <p:sp>
          <p:nvSpPr>
            <p:cNvPr id="20" name="LISTEN">
              <a:extLst>
                <a:ext uri="{FF2B5EF4-FFF2-40B4-BE49-F238E27FC236}">
                  <a16:creationId xmlns:a16="http://schemas.microsoft.com/office/drawing/2014/main" id="{F7BAD021-5B23-4F46-85AB-A44F34F48AB1}"/>
                </a:ext>
              </a:extLst>
            </p:cNvPr>
            <p:cNvSpPr txBox="1"/>
            <p:nvPr/>
          </p:nvSpPr>
          <p:spPr>
            <a:xfrm>
              <a:off x="873496" y="4541871"/>
              <a:ext cx="1461293" cy="5539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a:solidFill>
                    <a:srgbClr val="6DDDE3"/>
                  </a:solidFill>
                  <a:latin typeface="Galano Grotesque SemiBold"/>
                  <a:ea typeface="Galano Grotesque SemiBold"/>
                  <a:cs typeface="Galano Grotesque SemiBold"/>
                  <a:sym typeface="Galano Grotesque SemiBold"/>
                </a:defRPr>
              </a:lvl1pPr>
            </a:lstStyle>
            <a:p>
              <a:r>
                <a:rPr b="1" dirty="0">
                  <a:solidFill>
                    <a:schemeClr val="accent1"/>
                  </a:solidFill>
                  <a:latin typeface="+mn-lt"/>
                </a:rPr>
                <a:t>LISTEN</a:t>
              </a:r>
            </a:p>
          </p:txBody>
        </p:sp>
        <p:sp>
          <p:nvSpPr>
            <p:cNvPr id="21" name="UNDERSTAND">
              <a:extLst>
                <a:ext uri="{FF2B5EF4-FFF2-40B4-BE49-F238E27FC236}">
                  <a16:creationId xmlns:a16="http://schemas.microsoft.com/office/drawing/2014/main" id="{D01B184A-5AA4-40D2-8B85-A1A71E73E095}"/>
                </a:ext>
              </a:extLst>
            </p:cNvPr>
            <p:cNvSpPr txBox="1"/>
            <p:nvPr/>
          </p:nvSpPr>
          <p:spPr>
            <a:xfrm>
              <a:off x="1637340" y="3537447"/>
              <a:ext cx="2445537" cy="5539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a:solidFill>
                    <a:srgbClr val="1829AE"/>
                  </a:solidFill>
                  <a:latin typeface="Galano Grotesque SemiBold"/>
                  <a:ea typeface="Galano Grotesque SemiBold"/>
                  <a:cs typeface="Galano Grotesque SemiBold"/>
                  <a:sym typeface="Galano Grotesque SemiBold"/>
                </a:defRPr>
              </a:lvl1pPr>
            </a:lstStyle>
            <a:p>
              <a:r>
                <a:rPr b="1" dirty="0">
                  <a:solidFill>
                    <a:schemeClr val="tx2"/>
                  </a:solidFill>
                  <a:latin typeface="+mn-lt"/>
                </a:rPr>
                <a:t>SENSITIVITY</a:t>
              </a:r>
            </a:p>
          </p:txBody>
        </p:sp>
        <p:sp>
          <p:nvSpPr>
            <p:cNvPr id="22" name="UNDERSTAND">
              <a:extLst>
                <a:ext uri="{FF2B5EF4-FFF2-40B4-BE49-F238E27FC236}">
                  <a16:creationId xmlns:a16="http://schemas.microsoft.com/office/drawing/2014/main" id="{383C3771-4411-4688-9F13-0D4385077C1B}"/>
                </a:ext>
              </a:extLst>
            </p:cNvPr>
            <p:cNvSpPr txBox="1"/>
            <p:nvPr/>
          </p:nvSpPr>
          <p:spPr>
            <a:xfrm>
              <a:off x="5391374" y="3494659"/>
              <a:ext cx="1972652" cy="5539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a:solidFill>
                    <a:srgbClr val="8ADBE1"/>
                  </a:solidFill>
                  <a:latin typeface="Galano Grotesque SemiBold"/>
                  <a:ea typeface="Galano Grotesque SemiBold"/>
                  <a:cs typeface="Galano Grotesque SemiBold"/>
                  <a:sym typeface="Galano Grotesque SemiBold"/>
                </a:defRPr>
              </a:lvl1pPr>
            </a:lstStyle>
            <a:p>
              <a:r>
                <a:rPr b="1" dirty="0">
                  <a:solidFill>
                    <a:schemeClr val="accent1"/>
                  </a:solidFill>
                  <a:latin typeface="+mn-lt"/>
                </a:rPr>
                <a:t>EMPATHY</a:t>
              </a:r>
            </a:p>
          </p:txBody>
        </p:sp>
      </p:grpSp>
    </p:spTree>
    <p:extLst>
      <p:ext uri="{BB962C8B-B14F-4D97-AF65-F5344CB8AC3E}">
        <p14:creationId xmlns:p14="http://schemas.microsoft.com/office/powerpoint/2010/main" val="2390235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2090B-5F1A-4150-AAC9-F5C4F9E3E265}"/>
              </a:ext>
            </a:extLst>
          </p:cNvPr>
          <p:cNvSpPr>
            <a:spLocks noGrp="1"/>
          </p:cNvSpPr>
          <p:nvPr>
            <p:ph type="title"/>
          </p:nvPr>
        </p:nvSpPr>
        <p:spPr/>
        <p:txBody>
          <a:bodyPr/>
          <a:lstStyle/>
          <a:p>
            <a:r>
              <a:rPr lang="en-GB" dirty="0"/>
              <a:t>STARTER ACTIVITY</a:t>
            </a:r>
          </a:p>
        </p:txBody>
      </p:sp>
      <p:sp>
        <p:nvSpPr>
          <p:cNvPr id="3" name="Text Placeholder 2">
            <a:extLst>
              <a:ext uri="{FF2B5EF4-FFF2-40B4-BE49-F238E27FC236}">
                <a16:creationId xmlns:a16="http://schemas.microsoft.com/office/drawing/2014/main" id="{080B751E-58AF-4F92-8C9D-8C0FE1F28716}"/>
              </a:ext>
            </a:extLst>
          </p:cNvPr>
          <p:cNvSpPr>
            <a:spLocks noGrp="1"/>
          </p:cNvSpPr>
          <p:nvPr>
            <p:ph type="body" sz="quarter" idx="10"/>
          </p:nvPr>
        </p:nvSpPr>
        <p:spPr/>
        <p:txBody>
          <a:bodyPr>
            <a:normAutofit/>
          </a:bodyPr>
          <a:lstStyle/>
          <a:p>
            <a:r>
              <a:rPr lang="en-GB" dirty="0"/>
              <a:t>MY SOCIAL MEDIA </a:t>
            </a:r>
          </a:p>
          <a:p>
            <a:r>
              <a:rPr lang="en-GB" dirty="0"/>
              <a:t>PLATFORMS</a:t>
            </a:r>
          </a:p>
        </p:txBody>
      </p:sp>
      <p:sp>
        <p:nvSpPr>
          <p:cNvPr id="5" name="Slide Number Placeholder 4">
            <a:extLst>
              <a:ext uri="{FF2B5EF4-FFF2-40B4-BE49-F238E27FC236}">
                <a16:creationId xmlns:a16="http://schemas.microsoft.com/office/drawing/2014/main" id="{0E8719BA-4967-4B5C-942B-B6363477D4F2}"/>
              </a:ext>
            </a:extLst>
          </p:cNvPr>
          <p:cNvSpPr>
            <a:spLocks noGrp="1"/>
          </p:cNvSpPr>
          <p:nvPr>
            <p:ph type="sldNum" sz="quarter" idx="4"/>
          </p:nvPr>
        </p:nvSpPr>
        <p:spPr/>
        <p:txBody>
          <a:bodyPr/>
          <a:lstStyle/>
          <a:p>
            <a:fld id="{63F7E935-997C-4AB2-AAF8-EEF37886DB40}" type="slidenum">
              <a:rPr lang="en-GB" smtClean="0"/>
              <a:pPr/>
              <a:t>4</a:t>
            </a:fld>
            <a:endParaRPr lang="en-GB"/>
          </a:p>
        </p:txBody>
      </p:sp>
    </p:spTree>
    <p:extLst>
      <p:ext uri="{BB962C8B-B14F-4D97-AF65-F5344CB8AC3E}">
        <p14:creationId xmlns:p14="http://schemas.microsoft.com/office/powerpoint/2010/main" val="2115921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E6182-34B8-4EA2-9B07-E9530472EDD9}"/>
              </a:ext>
            </a:extLst>
          </p:cNvPr>
          <p:cNvSpPr>
            <a:spLocks noGrp="1"/>
          </p:cNvSpPr>
          <p:nvPr>
            <p:ph type="title"/>
          </p:nvPr>
        </p:nvSpPr>
        <p:spPr/>
        <p:txBody>
          <a:bodyPr>
            <a:normAutofit/>
          </a:bodyPr>
          <a:lstStyle/>
          <a:p>
            <a:r>
              <a:rPr lang="en-GB" dirty="0"/>
              <a:t>MY SOCIAL MEDIA PLATFORMS</a:t>
            </a:r>
          </a:p>
        </p:txBody>
      </p:sp>
      <p:sp>
        <p:nvSpPr>
          <p:cNvPr id="6" name="Text Placeholder 5">
            <a:extLst>
              <a:ext uri="{FF2B5EF4-FFF2-40B4-BE49-F238E27FC236}">
                <a16:creationId xmlns:a16="http://schemas.microsoft.com/office/drawing/2014/main" id="{AC231E52-81DD-4308-B7B5-A1AD7762C577}"/>
              </a:ext>
            </a:extLst>
          </p:cNvPr>
          <p:cNvSpPr>
            <a:spLocks noGrp="1"/>
          </p:cNvSpPr>
          <p:nvPr>
            <p:ph type="body" sz="quarter" idx="10"/>
          </p:nvPr>
        </p:nvSpPr>
        <p:spPr/>
        <p:txBody>
          <a:bodyPr/>
          <a:lstStyle/>
          <a:p>
            <a:r>
              <a:rPr lang="en-GB" dirty="0"/>
              <a:t>Think about different social media platforms you use.</a:t>
            </a:r>
          </a:p>
          <a:p>
            <a:endParaRPr lang="en-GB" dirty="0"/>
          </a:p>
        </p:txBody>
      </p:sp>
      <p:sp>
        <p:nvSpPr>
          <p:cNvPr id="4" name="Slide Number Placeholder 3">
            <a:extLst>
              <a:ext uri="{FF2B5EF4-FFF2-40B4-BE49-F238E27FC236}">
                <a16:creationId xmlns:a16="http://schemas.microsoft.com/office/drawing/2014/main" id="{14D2DED7-7FE0-48E6-83B4-65DE51E95086}"/>
              </a:ext>
            </a:extLst>
          </p:cNvPr>
          <p:cNvSpPr>
            <a:spLocks noGrp="1"/>
          </p:cNvSpPr>
          <p:nvPr>
            <p:ph type="sldNum" sz="quarter" idx="4"/>
          </p:nvPr>
        </p:nvSpPr>
        <p:spPr/>
        <p:txBody>
          <a:bodyPr/>
          <a:lstStyle/>
          <a:p>
            <a:fld id="{63F7E935-997C-4AB2-AAF8-EEF37886DB40}" type="slidenum">
              <a:rPr lang="en-GB" smtClean="0"/>
              <a:pPr/>
              <a:t>5</a:t>
            </a:fld>
            <a:endParaRPr lang="en-GB"/>
          </a:p>
        </p:txBody>
      </p:sp>
      <p:sp>
        <p:nvSpPr>
          <p:cNvPr id="7" name="Rectangle 6">
            <a:extLst>
              <a:ext uri="{FF2B5EF4-FFF2-40B4-BE49-F238E27FC236}">
                <a16:creationId xmlns:a16="http://schemas.microsoft.com/office/drawing/2014/main" id="{C321884B-B913-40FA-B659-83F935090455}"/>
              </a:ext>
            </a:extLst>
          </p:cNvPr>
          <p:cNvSpPr/>
          <p:nvPr/>
        </p:nvSpPr>
        <p:spPr>
          <a:xfrm>
            <a:off x="2206297" y="2463183"/>
            <a:ext cx="5289637" cy="1301905"/>
          </a:xfrm>
          <a:prstGeom prst="rect">
            <a:avLst/>
          </a:prstGeom>
          <a:noFill/>
          <a:ln w="381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0000" tIns="45718" rIns="180000" bIns="45718" numCol="1" spcCol="38100" rtlCol="0" anchor="ctr">
            <a:noAutofit/>
          </a:bodyPr>
          <a:lstStyle/>
          <a:p>
            <a:pPr marL="285750" marR="0" indent="-285750" algn="l" defTabSz="457200" rtl="0" fontAlgn="auto" latinLnBrk="0" hangingPunct="0">
              <a:lnSpc>
                <a:spcPct val="100000"/>
              </a:lnSpc>
              <a:spcBef>
                <a:spcPts val="0"/>
              </a:spcBef>
              <a:spcAft>
                <a:spcPts val="1200"/>
              </a:spcAft>
              <a:buClrTx/>
              <a:buSzTx/>
              <a:buFont typeface="Arial" panose="020B0604020202020204" pitchFamily="34" charset="0"/>
              <a:buChar char="•"/>
              <a:tabLst/>
            </a:pPr>
            <a:r>
              <a:rPr kumimoji="0" lang="en-GB" sz="1800" b="0" i="0" u="none" strike="noStrike" cap="none" spc="0" normalizeH="0" baseline="0" dirty="0">
                <a:ln>
                  <a:noFill/>
                </a:ln>
                <a:solidFill>
                  <a:srgbClr val="000000"/>
                </a:solidFill>
                <a:effectLst/>
                <a:uFillTx/>
                <a:latin typeface="+mj-lt"/>
                <a:ea typeface="+mj-ea"/>
                <a:cs typeface="+mj-cs"/>
                <a:sym typeface="Helvetica"/>
              </a:rPr>
              <a:t>Which ones represent real life the best? </a:t>
            </a:r>
          </a:p>
          <a:p>
            <a:pPr marL="285750" marR="0" indent="-285750" algn="l" defTabSz="457200" rtl="0" fontAlgn="auto" latinLnBrk="0" hangingPunct="0">
              <a:lnSpc>
                <a:spcPct val="100000"/>
              </a:lnSpc>
              <a:spcBef>
                <a:spcPts val="0"/>
              </a:spcBef>
              <a:spcAft>
                <a:spcPts val="1200"/>
              </a:spcAft>
              <a:buClrTx/>
              <a:buSzTx/>
              <a:buFont typeface="Arial" panose="020B0604020202020204" pitchFamily="34" charset="0"/>
              <a:buChar char="•"/>
              <a:tabLst/>
            </a:pPr>
            <a:r>
              <a:rPr kumimoji="0" lang="en-GB" sz="1800" b="0" i="0" u="none" strike="noStrike" cap="none" spc="0" normalizeH="0" baseline="0" dirty="0">
                <a:ln>
                  <a:noFill/>
                </a:ln>
                <a:solidFill>
                  <a:srgbClr val="000000"/>
                </a:solidFill>
                <a:effectLst/>
                <a:uFillTx/>
                <a:latin typeface="+mj-lt"/>
                <a:ea typeface="+mj-ea"/>
                <a:cs typeface="+mj-cs"/>
                <a:sym typeface="Helvetica"/>
              </a:rPr>
              <a:t>Which ones do you think are not so realistic?</a:t>
            </a:r>
          </a:p>
        </p:txBody>
      </p:sp>
      <p:pic>
        <p:nvPicPr>
          <p:cNvPr id="8" name="Picture 7">
            <a:extLst>
              <a:ext uri="{FF2B5EF4-FFF2-40B4-BE49-F238E27FC236}">
                <a16:creationId xmlns:a16="http://schemas.microsoft.com/office/drawing/2014/main" id="{0CA66281-F8C6-47BA-B69E-5F79AD8F8B7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flipH="1">
            <a:off x="447839" y="2168467"/>
            <a:ext cx="1389200" cy="4233437"/>
          </a:xfrm>
          <a:prstGeom prst="rect">
            <a:avLst/>
          </a:prstGeom>
        </p:spPr>
      </p:pic>
      <p:grpSp>
        <p:nvGrpSpPr>
          <p:cNvPr id="9" name="Group 8">
            <a:extLst>
              <a:ext uri="{FF2B5EF4-FFF2-40B4-BE49-F238E27FC236}">
                <a16:creationId xmlns:a16="http://schemas.microsoft.com/office/drawing/2014/main" id="{2B859516-CFBD-45EC-B479-589C8833D47E}"/>
              </a:ext>
            </a:extLst>
          </p:cNvPr>
          <p:cNvGrpSpPr/>
          <p:nvPr/>
        </p:nvGrpSpPr>
        <p:grpSpPr>
          <a:xfrm>
            <a:off x="2882063" y="3765088"/>
            <a:ext cx="3938103" cy="1850755"/>
            <a:chOff x="1847381" y="4350133"/>
            <a:chExt cx="3938103" cy="1850755"/>
          </a:xfrm>
        </p:grpSpPr>
        <p:pic>
          <p:nvPicPr>
            <p:cNvPr id="10" name="Picture 2" descr="facebook icon">
              <a:extLst>
                <a:ext uri="{FF2B5EF4-FFF2-40B4-BE49-F238E27FC236}">
                  <a16:creationId xmlns:a16="http://schemas.microsoft.com/office/drawing/2014/main" id="{3AD47E76-7C2B-4471-A145-07C268A753C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1245" y="5366248"/>
              <a:ext cx="834640" cy="834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42B3C8A2-17F5-4B19-AB89-9CB5C9F5F255}"/>
                </a:ext>
              </a:extLst>
            </p:cNvPr>
            <p:cNvPicPr>
              <a:picLocks noChangeAspect="1"/>
            </p:cNvPicPr>
            <p:nvPr/>
          </p:nvPicPr>
          <p:blipFill>
            <a:blip r:embed="rId4"/>
            <a:stretch>
              <a:fillRect/>
            </a:stretch>
          </p:blipFill>
          <p:spPr>
            <a:xfrm>
              <a:off x="2886480" y="5366248"/>
              <a:ext cx="834640" cy="834640"/>
            </a:xfrm>
            <a:prstGeom prst="rect">
              <a:avLst/>
            </a:prstGeom>
          </p:spPr>
        </p:pic>
        <p:pic>
          <p:nvPicPr>
            <p:cNvPr id="12" name="Picture 4" descr="twitter icon">
              <a:extLst>
                <a:ext uri="{FF2B5EF4-FFF2-40B4-BE49-F238E27FC236}">
                  <a16:creationId xmlns:a16="http://schemas.microsoft.com/office/drawing/2014/main" id="{E90B883E-6773-4CFE-9924-7B04BE74C7E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47381" y="4385410"/>
              <a:ext cx="843679" cy="84367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pinterest icon">
              <a:extLst>
                <a:ext uri="{FF2B5EF4-FFF2-40B4-BE49-F238E27FC236}">
                  <a16:creationId xmlns:a16="http://schemas.microsoft.com/office/drawing/2014/main" id="{2DDB0E15-C8E9-47EF-9A59-001AA4DF652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31108" y="5368400"/>
              <a:ext cx="832488" cy="8324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snapchat, social icon">
              <a:extLst>
                <a:ext uri="{FF2B5EF4-FFF2-40B4-BE49-F238E27FC236}">
                  <a16:creationId xmlns:a16="http://schemas.microsoft.com/office/drawing/2014/main" id="{6581F6A2-E26F-4AD1-A814-61E2AA9FB7F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47388" y="4350133"/>
              <a:ext cx="927629" cy="92762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128A054B-B936-4D46-B991-5C592404C49E}"/>
                </a:ext>
              </a:extLst>
            </p:cNvPr>
            <p:cNvPicPr>
              <a:picLocks noChangeAspect="1"/>
            </p:cNvPicPr>
            <p:nvPr/>
          </p:nvPicPr>
          <p:blipFill rotWithShape="1">
            <a:blip r:embed="rId8"/>
            <a:srcRect l="18512" t="10426" r="20290" b="6767"/>
            <a:stretch/>
          </p:blipFill>
          <p:spPr>
            <a:xfrm>
              <a:off x="4935903" y="5351307"/>
              <a:ext cx="839972" cy="849581"/>
            </a:xfrm>
            <a:prstGeom prst="ellipse">
              <a:avLst/>
            </a:prstGeom>
          </p:spPr>
        </p:pic>
        <p:pic>
          <p:nvPicPr>
            <p:cNvPr id="16" name="Picture 15">
              <a:extLst>
                <a:ext uri="{FF2B5EF4-FFF2-40B4-BE49-F238E27FC236}">
                  <a16:creationId xmlns:a16="http://schemas.microsoft.com/office/drawing/2014/main" id="{2641F35A-A5C5-4E2E-A2AC-29501C62D999}"/>
                </a:ext>
              </a:extLst>
            </p:cNvPr>
            <p:cNvPicPr>
              <a:picLocks noChangeAspect="1"/>
            </p:cNvPicPr>
            <p:nvPr/>
          </p:nvPicPr>
          <p:blipFill>
            <a:blip r:embed="rId9"/>
            <a:stretch>
              <a:fillRect/>
            </a:stretch>
          </p:blipFill>
          <p:spPr>
            <a:xfrm>
              <a:off x="3932288" y="4390025"/>
              <a:ext cx="847844" cy="847844"/>
            </a:xfrm>
            <a:prstGeom prst="ellipse">
              <a:avLst/>
            </a:prstGeom>
          </p:spPr>
        </p:pic>
        <p:pic>
          <p:nvPicPr>
            <p:cNvPr id="17" name="Picture 16">
              <a:extLst>
                <a:ext uri="{FF2B5EF4-FFF2-40B4-BE49-F238E27FC236}">
                  <a16:creationId xmlns:a16="http://schemas.microsoft.com/office/drawing/2014/main" id="{8B3F8ECF-B595-40A6-9DFF-7125B16415F5}"/>
                </a:ext>
              </a:extLst>
            </p:cNvPr>
            <p:cNvPicPr>
              <a:picLocks noChangeAspect="1"/>
            </p:cNvPicPr>
            <p:nvPr/>
          </p:nvPicPr>
          <p:blipFill rotWithShape="1">
            <a:blip r:embed="rId10"/>
            <a:srcRect t="4128" r="4128"/>
            <a:stretch/>
          </p:blipFill>
          <p:spPr>
            <a:xfrm>
              <a:off x="4935903" y="4389156"/>
              <a:ext cx="849581" cy="849581"/>
            </a:xfrm>
            <a:prstGeom prst="ellipse">
              <a:avLst/>
            </a:prstGeom>
          </p:spPr>
        </p:pic>
      </p:grpSp>
    </p:spTree>
    <p:extLst>
      <p:ext uri="{BB962C8B-B14F-4D97-AF65-F5344CB8AC3E}">
        <p14:creationId xmlns:p14="http://schemas.microsoft.com/office/powerpoint/2010/main" val="3655253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2090B-5F1A-4150-AAC9-F5C4F9E3E265}"/>
              </a:ext>
            </a:extLst>
          </p:cNvPr>
          <p:cNvSpPr>
            <a:spLocks noGrp="1"/>
          </p:cNvSpPr>
          <p:nvPr>
            <p:ph type="title"/>
          </p:nvPr>
        </p:nvSpPr>
        <p:spPr/>
        <p:txBody>
          <a:bodyPr/>
          <a:lstStyle/>
          <a:p>
            <a:r>
              <a:rPr lang="en-GB" dirty="0"/>
              <a:t>ACTIVITY 1</a:t>
            </a:r>
          </a:p>
        </p:txBody>
      </p:sp>
      <p:sp>
        <p:nvSpPr>
          <p:cNvPr id="3" name="Text Placeholder 2">
            <a:extLst>
              <a:ext uri="{FF2B5EF4-FFF2-40B4-BE49-F238E27FC236}">
                <a16:creationId xmlns:a16="http://schemas.microsoft.com/office/drawing/2014/main" id="{080B751E-58AF-4F92-8C9D-8C0FE1F28716}"/>
              </a:ext>
            </a:extLst>
          </p:cNvPr>
          <p:cNvSpPr>
            <a:spLocks noGrp="1"/>
          </p:cNvSpPr>
          <p:nvPr>
            <p:ph type="body" sz="quarter" idx="10"/>
          </p:nvPr>
        </p:nvSpPr>
        <p:spPr/>
        <p:txBody>
          <a:bodyPr>
            <a:normAutofit/>
          </a:bodyPr>
          <a:lstStyle/>
          <a:p>
            <a:r>
              <a:rPr lang="en-GB" dirty="0"/>
              <a:t>MY EMOTIONS</a:t>
            </a:r>
          </a:p>
        </p:txBody>
      </p:sp>
      <p:sp>
        <p:nvSpPr>
          <p:cNvPr id="5" name="Slide Number Placeholder 4">
            <a:extLst>
              <a:ext uri="{FF2B5EF4-FFF2-40B4-BE49-F238E27FC236}">
                <a16:creationId xmlns:a16="http://schemas.microsoft.com/office/drawing/2014/main" id="{A3C206DC-2CE9-49FB-B22D-CDBAB74879E0}"/>
              </a:ext>
            </a:extLst>
          </p:cNvPr>
          <p:cNvSpPr>
            <a:spLocks noGrp="1"/>
          </p:cNvSpPr>
          <p:nvPr>
            <p:ph type="sldNum" sz="quarter" idx="4"/>
          </p:nvPr>
        </p:nvSpPr>
        <p:spPr/>
        <p:txBody>
          <a:bodyPr/>
          <a:lstStyle/>
          <a:p>
            <a:fld id="{63F7E935-997C-4AB2-AAF8-EEF37886DB40}" type="slidenum">
              <a:rPr lang="en-GB" smtClean="0"/>
              <a:pPr/>
              <a:t>6</a:t>
            </a:fld>
            <a:endParaRPr lang="en-GB"/>
          </a:p>
        </p:txBody>
      </p:sp>
    </p:spTree>
    <p:extLst>
      <p:ext uri="{BB962C8B-B14F-4D97-AF65-F5344CB8AC3E}">
        <p14:creationId xmlns:p14="http://schemas.microsoft.com/office/powerpoint/2010/main" val="1700835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iagram&#10;&#10;Description automatically generated">
            <a:extLst>
              <a:ext uri="{FF2B5EF4-FFF2-40B4-BE49-F238E27FC236}">
                <a16:creationId xmlns:a16="http://schemas.microsoft.com/office/drawing/2014/main" id="{87531DCC-3649-AA47-A5E5-8FD3C962AA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2515" y="3046124"/>
            <a:ext cx="5139936" cy="2891214"/>
          </a:xfrm>
          <a:prstGeom prst="rect">
            <a:avLst/>
          </a:prstGeom>
        </p:spPr>
      </p:pic>
      <p:pic>
        <p:nvPicPr>
          <p:cNvPr id="11" name="Picture 2" descr="The World's Leading Mobile 3D Design App for iPad | Shapr3D">
            <a:hlinkClick r:id="rId3"/>
            <a:extLst>
              <a:ext uri="{FF2B5EF4-FFF2-40B4-BE49-F238E27FC236}">
                <a16:creationId xmlns:a16="http://schemas.microsoft.com/office/drawing/2014/main" id="{2A9E0266-BCDF-4B87-B8D7-59654449A5C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1240" y="2956555"/>
            <a:ext cx="5931737" cy="312098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E9D781B-31BB-4DA2-AC09-602F5BEA68B1}"/>
              </a:ext>
            </a:extLst>
          </p:cNvPr>
          <p:cNvSpPr>
            <a:spLocks noGrp="1"/>
          </p:cNvSpPr>
          <p:nvPr>
            <p:ph type="title"/>
          </p:nvPr>
        </p:nvSpPr>
        <p:spPr/>
        <p:txBody>
          <a:bodyPr>
            <a:normAutofit/>
          </a:bodyPr>
          <a:lstStyle/>
          <a:p>
            <a:r>
              <a:rPr lang="en-GB" dirty="0"/>
              <a:t>MY EMOTIONS</a:t>
            </a:r>
          </a:p>
        </p:txBody>
      </p:sp>
      <p:sp>
        <p:nvSpPr>
          <p:cNvPr id="3" name="Text Placeholder 2">
            <a:extLst>
              <a:ext uri="{FF2B5EF4-FFF2-40B4-BE49-F238E27FC236}">
                <a16:creationId xmlns:a16="http://schemas.microsoft.com/office/drawing/2014/main" id="{F4B281D9-7E06-4A97-833C-CFA22CAE8B6D}"/>
              </a:ext>
            </a:extLst>
          </p:cNvPr>
          <p:cNvSpPr>
            <a:spLocks noGrp="1"/>
          </p:cNvSpPr>
          <p:nvPr>
            <p:ph type="body" sz="quarter" idx="10"/>
          </p:nvPr>
        </p:nvSpPr>
        <p:spPr>
          <a:xfrm>
            <a:off x="1252437" y="1684707"/>
            <a:ext cx="6639124" cy="1258465"/>
          </a:xfrm>
        </p:spPr>
        <p:txBody>
          <a:bodyPr>
            <a:normAutofit lnSpcReduction="10000"/>
          </a:bodyPr>
          <a:lstStyle/>
          <a:p>
            <a:pPr marL="0" indent="0" algn="ctr">
              <a:lnSpc>
                <a:spcPct val="110000"/>
              </a:lnSpc>
              <a:spcBef>
                <a:spcPts val="0"/>
              </a:spcBef>
              <a:spcAft>
                <a:spcPts val="1200"/>
              </a:spcAft>
              <a:buNone/>
            </a:pPr>
            <a:r>
              <a:rPr lang="en-GB" dirty="0"/>
              <a:t>Puberty can be an interesting time. As well as changes on the outside, there's lots happening on the inside too. </a:t>
            </a:r>
            <a:br>
              <a:rPr lang="en-GB" dirty="0"/>
            </a:br>
            <a:br>
              <a:rPr lang="en-GB" dirty="0"/>
            </a:br>
            <a:r>
              <a:rPr lang="en-GB" dirty="0"/>
              <a:t>Let’s find out more by watching the </a:t>
            </a:r>
            <a:r>
              <a:rPr lang="en-GB" b="1" dirty="0"/>
              <a:t>Puberty – Emotions &amp; Me Video. </a:t>
            </a:r>
          </a:p>
          <a:p>
            <a:pPr marL="0" indent="0">
              <a:lnSpc>
                <a:spcPct val="110000"/>
              </a:lnSpc>
              <a:spcBef>
                <a:spcPts val="0"/>
              </a:spcBef>
              <a:spcAft>
                <a:spcPts val="1200"/>
              </a:spcAft>
              <a:buNone/>
            </a:pPr>
            <a:endParaRPr lang="en-GB" dirty="0"/>
          </a:p>
        </p:txBody>
      </p:sp>
      <p:sp>
        <p:nvSpPr>
          <p:cNvPr id="8" name="Slide Number Placeholder 7">
            <a:extLst>
              <a:ext uri="{FF2B5EF4-FFF2-40B4-BE49-F238E27FC236}">
                <a16:creationId xmlns:a16="http://schemas.microsoft.com/office/drawing/2014/main" id="{F4004B11-EAA2-4D63-884C-0C54CD950673}"/>
              </a:ext>
            </a:extLst>
          </p:cNvPr>
          <p:cNvSpPr>
            <a:spLocks noGrp="1"/>
          </p:cNvSpPr>
          <p:nvPr>
            <p:ph type="sldNum" sz="quarter" idx="4"/>
          </p:nvPr>
        </p:nvSpPr>
        <p:spPr/>
        <p:txBody>
          <a:bodyPr/>
          <a:lstStyle/>
          <a:p>
            <a:fld id="{63F7E935-997C-4AB2-AAF8-EEF37886DB40}" type="slidenum">
              <a:rPr lang="en-GB" smtClean="0"/>
              <a:pPr/>
              <a:t>7</a:t>
            </a:fld>
            <a:endParaRPr lang="en-GB"/>
          </a:p>
        </p:txBody>
      </p:sp>
      <p:pic>
        <p:nvPicPr>
          <p:cNvPr id="9" name="Picture 8" descr="Icon&#10;&#10;Description automatically generated">
            <a:hlinkClick r:id="rId3"/>
            <a:extLst>
              <a:ext uri="{FF2B5EF4-FFF2-40B4-BE49-F238E27FC236}">
                <a16:creationId xmlns:a16="http://schemas.microsoft.com/office/drawing/2014/main" id="{6EA0CC35-E754-9146-BF69-DFDFCB33FF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0715" y="4150650"/>
            <a:ext cx="922569" cy="922569"/>
          </a:xfrm>
          <a:prstGeom prst="rect">
            <a:avLst/>
          </a:prstGeom>
        </p:spPr>
      </p:pic>
    </p:spTree>
    <p:extLst>
      <p:ext uri="{BB962C8B-B14F-4D97-AF65-F5344CB8AC3E}">
        <p14:creationId xmlns:p14="http://schemas.microsoft.com/office/powerpoint/2010/main" val="2320270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D781B-31BB-4DA2-AC09-602F5BEA68B1}"/>
              </a:ext>
            </a:extLst>
          </p:cNvPr>
          <p:cNvSpPr>
            <a:spLocks noGrp="1"/>
          </p:cNvSpPr>
          <p:nvPr>
            <p:ph type="title"/>
          </p:nvPr>
        </p:nvSpPr>
        <p:spPr>
          <a:xfrm>
            <a:off x="457199" y="620618"/>
            <a:ext cx="8229600" cy="1121760"/>
          </a:xfrm>
        </p:spPr>
        <p:txBody>
          <a:bodyPr>
            <a:normAutofit/>
          </a:bodyPr>
          <a:lstStyle/>
          <a:p>
            <a:r>
              <a:rPr lang="en-GB" dirty="0"/>
              <a:t>EMOTIONAL CHANGES AT PUBERTY</a:t>
            </a:r>
          </a:p>
        </p:txBody>
      </p:sp>
      <p:sp>
        <p:nvSpPr>
          <p:cNvPr id="8" name="Slide Number Placeholder 7">
            <a:extLst>
              <a:ext uri="{FF2B5EF4-FFF2-40B4-BE49-F238E27FC236}">
                <a16:creationId xmlns:a16="http://schemas.microsoft.com/office/drawing/2014/main" id="{F4004B11-EAA2-4D63-884C-0C54CD950673}"/>
              </a:ext>
            </a:extLst>
          </p:cNvPr>
          <p:cNvSpPr>
            <a:spLocks noGrp="1"/>
          </p:cNvSpPr>
          <p:nvPr>
            <p:ph type="sldNum" sz="quarter" idx="4"/>
          </p:nvPr>
        </p:nvSpPr>
        <p:spPr/>
        <p:txBody>
          <a:bodyPr/>
          <a:lstStyle/>
          <a:p>
            <a:fld id="{63F7E935-997C-4AB2-AAF8-EEF37886DB40}" type="slidenum">
              <a:rPr lang="en-GB" smtClean="0"/>
              <a:pPr/>
              <a:t>8</a:t>
            </a:fld>
            <a:endParaRPr lang="en-GB"/>
          </a:p>
        </p:txBody>
      </p:sp>
      <p:sp>
        <p:nvSpPr>
          <p:cNvPr id="15" name="Text Placeholder 2">
            <a:extLst>
              <a:ext uri="{FF2B5EF4-FFF2-40B4-BE49-F238E27FC236}">
                <a16:creationId xmlns:a16="http://schemas.microsoft.com/office/drawing/2014/main" id="{6A1EA8D4-1AD7-41DD-9E8F-EFB234507430}"/>
              </a:ext>
            </a:extLst>
          </p:cNvPr>
          <p:cNvSpPr txBox="1">
            <a:spLocks/>
          </p:cNvSpPr>
          <p:nvPr/>
        </p:nvSpPr>
        <p:spPr>
          <a:xfrm>
            <a:off x="5079304" y="2574991"/>
            <a:ext cx="4684143" cy="22562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lnSpcReduction="10000"/>
          </a:bodyPr>
          <a:lstStyle>
            <a:lvl1pPr marL="0" marR="0" indent="0" algn="ctr" defTabSz="457200" rtl="0" latinLnBrk="0">
              <a:lnSpc>
                <a:spcPct val="100000"/>
              </a:lnSpc>
              <a:spcBef>
                <a:spcPts val="500"/>
              </a:spcBef>
              <a:spcAft>
                <a:spcPts val="0"/>
              </a:spcAft>
              <a:buClrTx/>
              <a:buSzPct val="100000"/>
              <a:buFont typeface="Arial"/>
              <a:buNone/>
              <a:tabLst/>
              <a:defRPr sz="1800" b="0" i="0" u="none" strike="noStrike" cap="none" spc="0" baseline="0">
                <a:ln>
                  <a:noFill/>
                </a:ln>
                <a:solidFill>
                  <a:srgbClr val="000000"/>
                </a:solidFill>
                <a:uFillTx/>
                <a:latin typeface="+mj-lt"/>
                <a:ea typeface="Gill Sans"/>
                <a:cs typeface="Gill Sans"/>
                <a:sym typeface="Gill Sans"/>
              </a:defRPr>
            </a:lvl1pPr>
            <a:lvl2pPr marL="1005838" marR="0" indent="-548638"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Gill Sans"/>
                <a:cs typeface="Gill Sans"/>
                <a:sym typeface="Gill Sans"/>
              </a:defRPr>
            </a:lvl2pPr>
            <a:lvl3pPr marL="1371600" marR="0" indent="-45720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Gill Sans"/>
                <a:cs typeface="Gill Sans"/>
                <a:sym typeface="Gill Sans"/>
              </a:defRPr>
            </a:lvl3pPr>
            <a:lvl4pPr marL="1885950" marR="0" indent="-51435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Gill Sans"/>
                <a:cs typeface="Gill Sans"/>
                <a:sym typeface="Gill Sans"/>
              </a:defRPr>
            </a:lvl4pPr>
            <a:lvl5pPr marL="2416628" marR="0" indent="-587828"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Gill Sans"/>
                <a:cs typeface="Gill Sans"/>
                <a:sym typeface="Gill Sans"/>
              </a:defRPr>
            </a:lvl5pPr>
            <a:lvl6pPr marL="25603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6pPr>
            <a:lvl7pPr marL="30175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7pPr>
            <a:lvl8pPr marL="34747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8pPr>
            <a:lvl9pPr marL="39319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9pPr>
          </a:lstStyle>
          <a:p>
            <a:pPr algn="l" hangingPunct="1">
              <a:lnSpc>
                <a:spcPct val="110000"/>
              </a:lnSpc>
              <a:spcBef>
                <a:spcPts val="0"/>
              </a:spcBef>
              <a:spcAft>
                <a:spcPts val="1200"/>
              </a:spcAft>
            </a:pPr>
            <a:r>
              <a:rPr lang="en-GB" b="1" dirty="0"/>
              <a:t>How do these changes affect:</a:t>
            </a:r>
          </a:p>
          <a:p>
            <a:pPr marL="285750" indent="-285750" algn="l" hangingPunct="1">
              <a:lnSpc>
                <a:spcPct val="110000"/>
              </a:lnSpc>
              <a:spcBef>
                <a:spcPts val="0"/>
              </a:spcBef>
              <a:spcAft>
                <a:spcPts val="1200"/>
              </a:spcAft>
              <a:buFont typeface="Arial" panose="020B0604020202020204" pitchFamily="34" charset="0"/>
              <a:buChar char="•"/>
            </a:pPr>
            <a:r>
              <a:rPr lang="en-GB" dirty="0"/>
              <a:t>How we feel about ourselves?</a:t>
            </a:r>
          </a:p>
          <a:p>
            <a:pPr marL="285750" indent="-285750" algn="l" hangingPunct="1">
              <a:lnSpc>
                <a:spcPct val="110000"/>
              </a:lnSpc>
              <a:spcBef>
                <a:spcPts val="0"/>
              </a:spcBef>
              <a:spcAft>
                <a:spcPts val="1200"/>
              </a:spcAft>
              <a:buFont typeface="Arial" panose="020B0604020202020204" pitchFamily="34" charset="0"/>
              <a:buChar char="•"/>
            </a:pPr>
            <a:r>
              <a:rPr lang="en-GB" dirty="0"/>
              <a:t>Confidence levels?</a:t>
            </a:r>
          </a:p>
          <a:p>
            <a:pPr marL="285750" indent="-285750" algn="l" hangingPunct="1">
              <a:lnSpc>
                <a:spcPct val="110000"/>
              </a:lnSpc>
              <a:spcBef>
                <a:spcPts val="0"/>
              </a:spcBef>
              <a:spcAft>
                <a:spcPts val="1200"/>
              </a:spcAft>
              <a:buFont typeface="Arial" panose="020B0604020202020204" pitchFamily="34" charset="0"/>
              <a:buChar char="•"/>
            </a:pPr>
            <a:r>
              <a:rPr lang="en-GB" dirty="0"/>
              <a:t>Body image?</a:t>
            </a:r>
          </a:p>
          <a:p>
            <a:pPr marL="285750" indent="-285750" algn="l" hangingPunct="1">
              <a:lnSpc>
                <a:spcPct val="110000"/>
              </a:lnSpc>
              <a:spcBef>
                <a:spcPts val="0"/>
              </a:spcBef>
              <a:spcAft>
                <a:spcPts val="1200"/>
              </a:spcAft>
              <a:buFont typeface="Arial" panose="020B0604020202020204" pitchFamily="34" charset="0"/>
              <a:buChar char="•"/>
            </a:pPr>
            <a:r>
              <a:rPr lang="en-GB" dirty="0"/>
              <a:t>Decision making?</a:t>
            </a:r>
          </a:p>
          <a:p>
            <a:pPr marL="285750" indent="-285750" algn="l" hangingPunct="1">
              <a:lnSpc>
                <a:spcPct val="110000"/>
              </a:lnSpc>
              <a:spcBef>
                <a:spcPts val="0"/>
              </a:spcBef>
              <a:spcAft>
                <a:spcPts val="1200"/>
              </a:spcAft>
              <a:buFont typeface="Arial" panose="020B0604020202020204" pitchFamily="34" charset="0"/>
              <a:buChar char="•"/>
            </a:pPr>
            <a:endParaRPr lang="en-GB" dirty="0"/>
          </a:p>
        </p:txBody>
      </p:sp>
      <p:pic>
        <p:nvPicPr>
          <p:cNvPr id="3" name="Image" descr="Image">
            <a:extLst>
              <a:ext uri="{FF2B5EF4-FFF2-40B4-BE49-F238E27FC236}">
                <a16:creationId xmlns:a16="http://schemas.microsoft.com/office/drawing/2014/main" id="{EA524802-3B46-4BED-97FD-A243A2A3BB07}"/>
              </a:ext>
            </a:extLst>
          </p:cNvPr>
          <p:cNvPicPr>
            <a:picLocks noChangeAspect="1"/>
          </p:cNvPicPr>
          <p:nvPr/>
        </p:nvPicPr>
        <p:blipFill>
          <a:blip r:embed="rId3"/>
          <a:stretch>
            <a:fillRect/>
          </a:stretch>
        </p:blipFill>
        <p:spPr>
          <a:xfrm>
            <a:off x="561029" y="1952368"/>
            <a:ext cx="1102798" cy="3870827"/>
          </a:xfrm>
          <a:prstGeom prst="rect">
            <a:avLst/>
          </a:prstGeom>
          <a:ln w="12700">
            <a:miter lim="400000"/>
          </a:ln>
        </p:spPr>
      </p:pic>
      <p:sp>
        <p:nvSpPr>
          <p:cNvPr id="4" name="Rectangle">
            <a:extLst>
              <a:ext uri="{FF2B5EF4-FFF2-40B4-BE49-F238E27FC236}">
                <a16:creationId xmlns:a16="http://schemas.microsoft.com/office/drawing/2014/main" id="{4D024FD6-28B9-44DE-88D6-D1DBF32FC190}"/>
              </a:ext>
            </a:extLst>
          </p:cNvPr>
          <p:cNvSpPr/>
          <p:nvPr/>
        </p:nvSpPr>
        <p:spPr>
          <a:xfrm>
            <a:off x="2123161" y="1952368"/>
            <a:ext cx="2561573" cy="3768246"/>
          </a:xfrm>
          <a:prstGeom prst="rect">
            <a:avLst/>
          </a:prstGeom>
          <a:solidFill>
            <a:schemeClr val="tx2"/>
          </a:solidFill>
          <a:ln w="12700" cap="flat">
            <a:noFill/>
            <a:miter lim="400000"/>
          </a:ln>
          <a:effectLst/>
        </p:spPr>
        <p:txBody>
          <a:bodyPr wrap="square" lIns="360000" tIns="180000" rIns="360000" bIns="45718" numCol="1" anchor="ctr">
            <a:noAutofit/>
          </a:bodyPr>
          <a:lstStyle/>
          <a:p>
            <a:pPr>
              <a:spcAft>
                <a:spcPts val="2400"/>
              </a:spcAft>
              <a:defRPr sz="1800">
                <a:solidFill>
                  <a:srgbClr val="000000"/>
                </a:solidFill>
                <a:latin typeface="+mn-lt"/>
                <a:ea typeface="+mn-ea"/>
                <a:cs typeface="+mn-cs"/>
                <a:sym typeface="Calibri"/>
              </a:defRPr>
            </a:pPr>
            <a:r>
              <a:rPr lang="en-GB" sz="1600" b="1" dirty="0">
                <a:solidFill>
                  <a:schemeClr val="bg1"/>
                </a:solidFill>
              </a:rPr>
              <a:t>FEELING </a:t>
            </a:r>
            <a:br>
              <a:rPr lang="en-GB" sz="1600" b="1" dirty="0">
                <a:solidFill>
                  <a:schemeClr val="bg1"/>
                </a:solidFill>
              </a:rPr>
            </a:br>
            <a:r>
              <a:rPr lang="en-GB" sz="1600" b="1" dirty="0">
                <a:solidFill>
                  <a:schemeClr val="bg1"/>
                </a:solidFill>
              </a:rPr>
              <a:t>SELF-CONSCIOUS</a:t>
            </a:r>
          </a:p>
          <a:p>
            <a:pPr>
              <a:spcAft>
                <a:spcPts val="2400"/>
              </a:spcAft>
              <a:defRPr sz="1800">
                <a:solidFill>
                  <a:srgbClr val="000000"/>
                </a:solidFill>
                <a:latin typeface="+mn-lt"/>
                <a:ea typeface="+mn-ea"/>
                <a:cs typeface="+mn-cs"/>
                <a:sym typeface="Calibri"/>
              </a:defRPr>
            </a:pPr>
            <a:r>
              <a:rPr lang="en-GB" sz="1600" b="1" dirty="0">
                <a:solidFill>
                  <a:schemeClr val="bg1"/>
                </a:solidFill>
              </a:rPr>
              <a:t>PEER PRESSURE</a:t>
            </a:r>
          </a:p>
          <a:p>
            <a:pPr>
              <a:spcAft>
                <a:spcPts val="2400"/>
              </a:spcAft>
              <a:defRPr sz="1800">
                <a:solidFill>
                  <a:srgbClr val="000000"/>
                </a:solidFill>
                <a:latin typeface="+mn-lt"/>
                <a:ea typeface="+mn-ea"/>
                <a:cs typeface="+mn-cs"/>
                <a:sym typeface="Calibri"/>
              </a:defRPr>
            </a:pPr>
            <a:r>
              <a:rPr lang="en-GB" sz="1600" b="1" dirty="0">
                <a:solidFill>
                  <a:schemeClr val="bg1"/>
                </a:solidFill>
              </a:rPr>
              <a:t>MOOD SWINGS</a:t>
            </a:r>
          </a:p>
          <a:p>
            <a:pPr>
              <a:spcAft>
                <a:spcPts val="2400"/>
              </a:spcAft>
              <a:defRPr sz="1800">
                <a:solidFill>
                  <a:srgbClr val="000000"/>
                </a:solidFill>
                <a:latin typeface="+mn-lt"/>
                <a:ea typeface="+mn-ea"/>
                <a:cs typeface="+mn-cs"/>
                <a:sym typeface="Calibri"/>
              </a:defRPr>
            </a:pPr>
            <a:r>
              <a:rPr lang="en-GB" sz="1600" b="1" dirty="0">
                <a:solidFill>
                  <a:schemeClr val="bg1"/>
                </a:solidFill>
              </a:rPr>
              <a:t>A NEW PERSPECTIVE</a:t>
            </a:r>
          </a:p>
          <a:p>
            <a:pPr>
              <a:spcAft>
                <a:spcPts val="2400"/>
              </a:spcAft>
              <a:defRPr sz="1800">
                <a:solidFill>
                  <a:srgbClr val="000000"/>
                </a:solidFill>
                <a:latin typeface="+mn-lt"/>
                <a:ea typeface="+mn-ea"/>
                <a:cs typeface="+mn-cs"/>
                <a:sym typeface="Calibri"/>
              </a:defRPr>
            </a:pPr>
            <a:r>
              <a:rPr lang="en-GB" sz="1600" b="1" dirty="0">
                <a:solidFill>
                  <a:schemeClr val="bg1"/>
                </a:solidFill>
              </a:rPr>
              <a:t>PMS</a:t>
            </a:r>
            <a:endParaRPr lang="en-GB" sz="1200" b="1" dirty="0">
              <a:solidFill>
                <a:schemeClr val="bg1"/>
              </a:solidFill>
            </a:endParaRPr>
          </a:p>
        </p:txBody>
      </p:sp>
    </p:spTree>
    <p:extLst>
      <p:ext uri="{BB962C8B-B14F-4D97-AF65-F5344CB8AC3E}">
        <p14:creationId xmlns:p14="http://schemas.microsoft.com/office/powerpoint/2010/main" val="220331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44CB9F-358D-49F7-84AC-7D80F1021E7A}"/>
              </a:ext>
            </a:extLst>
          </p:cNvPr>
          <p:cNvPicPr>
            <a:picLocks noChangeAspect="1"/>
          </p:cNvPicPr>
          <p:nvPr/>
        </p:nvPicPr>
        <p:blipFill>
          <a:blip r:embed="rId3"/>
          <a:stretch>
            <a:fillRect/>
          </a:stretch>
        </p:blipFill>
        <p:spPr>
          <a:xfrm>
            <a:off x="561029" y="1952368"/>
            <a:ext cx="1286845" cy="3904240"/>
          </a:xfrm>
          <a:prstGeom prst="rect">
            <a:avLst/>
          </a:prstGeom>
        </p:spPr>
      </p:pic>
      <p:sp>
        <p:nvSpPr>
          <p:cNvPr id="2" name="Title 1">
            <a:extLst>
              <a:ext uri="{FF2B5EF4-FFF2-40B4-BE49-F238E27FC236}">
                <a16:creationId xmlns:a16="http://schemas.microsoft.com/office/drawing/2014/main" id="{BE9D781B-31BB-4DA2-AC09-602F5BEA68B1}"/>
              </a:ext>
            </a:extLst>
          </p:cNvPr>
          <p:cNvSpPr>
            <a:spLocks noGrp="1"/>
          </p:cNvSpPr>
          <p:nvPr>
            <p:ph type="title"/>
          </p:nvPr>
        </p:nvSpPr>
        <p:spPr>
          <a:xfrm>
            <a:off x="457199" y="617522"/>
            <a:ext cx="8229600" cy="1121760"/>
          </a:xfrm>
        </p:spPr>
        <p:txBody>
          <a:bodyPr>
            <a:normAutofit/>
          </a:bodyPr>
          <a:lstStyle/>
          <a:p>
            <a:r>
              <a:rPr lang="en-GB" dirty="0"/>
              <a:t>DEALING WITH EMOTIONS</a:t>
            </a:r>
          </a:p>
        </p:txBody>
      </p:sp>
      <p:sp>
        <p:nvSpPr>
          <p:cNvPr id="8" name="Slide Number Placeholder 7">
            <a:extLst>
              <a:ext uri="{FF2B5EF4-FFF2-40B4-BE49-F238E27FC236}">
                <a16:creationId xmlns:a16="http://schemas.microsoft.com/office/drawing/2014/main" id="{F4004B11-EAA2-4D63-884C-0C54CD950673}"/>
              </a:ext>
            </a:extLst>
          </p:cNvPr>
          <p:cNvSpPr>
            <a:spLocks noGrp="1"/>
          </p:cNvSpPr>
          <p:nvPr>
            <p:ph type="sldNum" sz="quarter" idx="4"/>
          </p:nvPr>
        </p:nvSpPr>
        <p:spPr/>
        <p:txBody>
          <a:bodyPr/>
          <a:lstStyle/>
          <a:p>
            <a:fld id="{63F7E935-997C-4AB2-AAF8-EEF37886DB40}" type="slidenum">
              <a:rPr lang="en-GB" smtClean="0"/>
              <a:pPr/>
              <a:t>9</a:t>
            </a:fld>
            <a:endParaRPr lang="en-GB"/>
          </a:p>
        </p:txBody>
      </p:sp>
      <p:sp>
        <p:nvSpPr>
          <p:cNvPr id="15" name="Text Placeholder 2">
            <a:extLst>
              <a:ext uri="{FF2B5EF4-FFF2-40B4-BE49-F238E27FC236}">
                <a16:creationId xmlns:a16="http://schemas.microsoft.com/office/drawing/2014/main" id="{6A1EA8D4-1AD7-41DD-9E8F-EFB234507430}"/>
              </a:ext>
            </a:extLst>
          </p:cNvPr>
          <p:cNvSpPr txBox="1">
            <a:spLocks/>
          </p:cNvSpPr>
          <p:nvPr/>
        </p:nvSpPr>
        <p:spPr>
          <a:xfrm>
            <a:off x="5018345" y="2374155"/>
            <a:ext cx="3394136" cy="3027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marL="0" marR="0" indent="0" algn="ctr" defTabSz="457200" rtl="0" latinLnBrk="0">
              <a:lnSpc>
                <a:spcPct val="100000"/>
              </a:lnSpc>
              <a:spcBef>
                <a:spcPts val="500"/>
              </a:spcBef>
              <a:spcAft>
                <a:spcPts val="0"/>
              </a:spcAft>
              <a:buClrTx/>
              <a:buSzPct val="100000"/>
              <a:buFont typeface="Arial"/>
              <a:buNone/>
              <a:tabLst/>
              <a:defRPr sz="1800" b="0" i="0" u="none" strike="noStrike" cap="none" spc="0" baseline="0">
                <a:ln>
                  <a:noFill/>
                </a:ln>
                <a:solidFill>
                  <a:srgbClr val="000000"/>
                </a:solidFill>
                <a:uFillTx/>
                <a:latin typeface="+mj-lt"/>
                <a:ea typeface="Gill Sans"/>
                <a:cs typeface="Gill Sans"/>
                <a:sym typeface="Gill Sans"/>
              </a:defRPr>
            </a:lvl1pPr>
            <a:lvl2pPr marL="1005838" marR="0" indent="-548638"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Gill Sans"/>
                <a:cs typeface="Gill Sans"/>
                <a:sym typeface="Gill Sans"/>
              </a:defRPr>
            </a:lvl2pPr>
            <a:lvl3pPr marL="1371600" marR="0" indent="-45720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Gill Sans"/>
                <a:cs typeface="Gill Sans"/>
                <a:sym typeface="Gill Sans"/>
              </a:defRPr>
            </a:lvl3pPr>
            <a:lvl4pPr marL="1885950" marR="0" indent="-51435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Gill Sans"/>
                <a:cs typeface="Gill Sans"/>
                <a:sym typeface="Gill Sans"/>
              </a:defRPr>
            </a:lvl4pPr>
            <a:lvl5pPr marL="2416628" marR="0" indent="-587828"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Gill Sans"/>
                <a:cs typeface="Gill Sans"/>
                <a:sym typeface="Gill Sans"/>
              </a:defRPr>
            </a:lvl5pPr>
            <a:lvl6pPr marL="25603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6pPr>
            <a:lvl7pPr marL="30175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7pPr>
            <a:lvl8pPr marL="34747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8pPr>
            <a:lvl9pPr marL="39319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9pPr>
          </a:lstStyle>
          <a:p>
            <a:pPr algn="l" hangingPunct="1">
              <a:lnSpc>
                <a:spcPct val="110000"/>
              </a:lnSpc>
              <a:spcBef>
                <a:spcPts val="0"/>
              </a:spcBef>
              <a:spcAft>
                <a:spcPts val="1200"/>
              </a:spcAft>
            </a:pPr>
            <a:r>
              <a:rPr lang="en-GB" b="1" dirty="0"/>
              <a:t>What were some of the suggestions made in the video to deal with these changes?</a:t>
            </a:r>
          </a:p>
          <a:p>
            <a:pPr marL="285750" indent="-285750" algn="l" hangingPunct="1">
              <a:lnSpc>
                <a:spcPct val="110000"/>
              </a:lnSpc>
              <a:spcBef>
                <a:spcPts val="0"/>
              </a:spcBef>
              <a:spcAft>
                <a:spcPts val="1200"/>
              </a:spcAft>
              <a:buFont typeface="Arial" panose="020B0604020202020204" pitchFamily="34" charset="0"/>
              <a:buChar char="•"/>
            </a:pPr>
            <a:r>
              <a:rPr lang="en-GB" dirty="0"/>
              <a:t>Can you think of any other things that might help?  </a:t>
            </a:r>
          </a:p>
          <a:p>
            <a:pPr marL="285750" indent="-285750" algn="l" hangingPunct="1">
              <a:lnSpc>
                <a:spcPct val="110000"/>
              </a:lnSpc>
              <a:spcBef>
                <a:spcPts val="0"/>
              </a:spcBef>
              <a:spcAft>
                <a:spcPts val="1200"/>
              </a:spcAft>
              <a:buFont typeface="Arial" panose="020B0604020202020204" pitchFamily="34" charset="0"/>
              <a:buChar char="•"/>
            </a:pPr>
            <a:r>
              <a:rPr lang="en-GB" dirty="0"/>
              <a:t>Discuss as a group and be ready to feed back.</a:t>
            </a:r>
          </a:p>
          <a:p>
            <a:pPr marL="285750" indent="-285750" algn="l" hangingPunct="1">
              <a:lnSpc>
                <a:spcPct val="110000"/>
              </a:lnSpc>
              <a:spcBef>
                <a:spcPts val="0"/>
              </a:spcBef>
              <a:spcAft>
                <a:spcPts val="1200"/>
              </a:spcAft>
              <a:buFont typeface="Arial" panose="020B0604020202020204" pitchFamily="34" charset="0"/>
              <a:buChar char="•"/>
            </a:pPr>
            <a:endParaRPr lang="en-GB" dirty="0"/>
          </a:p>
        </p:txBody>
      </p:sp>
      <p:sp>
        <p:nvSpPr>
          <p:cNvPr id="4" name="Rectangle">
            <a:extLst>
              <a:ext uri="{FF2B5EF4-FFF2-40B4-BE49-F238E27FC236}">
                <a16:creationId xmlns:a16="http://schemas.microsoft.com/office/drawing/2014/main" id="{4D024FD6-28B9-44DE-88D6-D1DBF32FC190}"/>
              </a:ext>
            </a:extLst>
          </p:cNvPr>
          <p:cNvSpPr/>
          <p:nvPr/>
        </p:nvSpPr>
        <p:spPr>
          <a:xfrm>
            <a:off x="2123161" y="1952368"/>
            <a:ext cx="2561573" cy="3768246"/>
          </a:xfrm>
          <a:prstGeom prst="rect">
            <a:avLst/>
          </a:prstGeom>
          <a:solidFill>
            <a:schemeClr val="tx2"/>
          </a:solidFill>
          <a:ln w="12700" cap="flat">
            <a:noFill/>
            <a:miter lim="400000"/>
          </a:ln>
          <a:effectLst/>
        </p:spPr>
        <p:txBody>
          <a:bodyPr wrap="square" lIns="360000" tIns="180000" rIns="360000" bIns="45718" numCol="1" anchor="ctr">
            <a:noAutofit/>
          </a:bodyPr>
          <a:lstStyle/>
          <a:p>
            <a:pPr>
              <a:spcAft>
                <a:spcPts val="2400"/>
              </a:spcAft>
              <a:defRPr sz="1800">
                <a:solidFill>
                  <a:srgbClr val="000000"/>
                </a:solidFill>
                <a:latin typeface="+mn-lt"/>
                <a:ea typeface="+mn-ea"/>
                <a:cs typeface="+mn-cs"/>
                <a:sym typeface="Calibri"/>
              </a:defRPr>
            </a:pPr>
            <a:r>
              <a:rPr lang="en-GB" sz="1600" b="1" dirty="0">
                <a:solidFill>
                  <a:schemeClr val="bg1"/>
                </a:solidFill>
              </a:rPr>
              <a:t>FEELING </a:t>
            </a:r>
            <a:br>
              <a:rPr lang="en-GB" sz="1600" b="1" dirty="0">
                <a:solidFill>
                  <a:schemeClr val="bg1"/>
                </a:solidFill>
              </a:rPr>
            </a:br>
            <a:r>
              <a:rPr lang="en-GB" sz="1600" b="1" dirty="0">
                <a:solidFill>
                  <a:schemeClr val="bg1"/>
                </a:solidFill>
              </a:rPr>
              <a:t>SELF-CONSCIOUS</a:t>
            </a:r>
          </a:p>
          <a:p>
            <a:pPr>
              <a:spcAft>
                <a:spcPts val="2400"/>
              </a:spcAft>
              <a:defRPr sz="1800">
                <a:solidFill>
                  <a:srgbClr val="000000"/>
                </a:solidFill>
                <a:latin typeface="+mn-lt"/>
                <a:ea typeface="+mn-ea"/>
                <a:cs typeface="+mn-cs"/>
                <a:sym typeface="Calibri"/>
              </a:defRPr>
            </a:pPr>
            <a:r>
              <a:rPr lang="en-GB" sz="1600" b="1" dirty="0">
                <a:solidFill>
                  <a:schemeClr val="bg1"/>
                </a:solidFill>
              </a:rPr>
              <a:t>PEER PRESSURE</a:t>
            </a:r>
          </a:p>
          <a:p>
            <a:pPr>
              <a:spcAft>
                <a:spcPts val="2400"/>
              </a:spcAft>
              <a:defRPr sz="1800">
                <a:solidFill>
                  <a:srgbClr val="000000"/>
                </a:solidFill>
                <a:latin typeface="+mn-lt"/>
                <a:ea typeface="+mn-ea"/>
                <a:cs typeface="+mn-cs"/>
                <a:sym typeface="Calibri"/>
              </a:defRPr>
            </a:pPr>
            <a:r>
              <a:rPr lang="en-GB" sz="1600" b="1" dirty="0">
                <a:solidFill>
                  <a:schemeClr val="bg1"/>
                </a:solidFill>
              </a:rPr>
              <a:t>MOOD SWINGS</a:t>
            </a:r>
          </a:p>
          <a:p>
            <a:pPr>
              <a:spcAft>
                <a:spcPts val="2400"/>
              </a:spcAft>
              <a:defRPr sz="1800">
                <a:solidFill>
                  <a:srgbClr val="000000"/>
                </a:solidFill>
                <a:latin typeface="+mn-lt"/>
                <a:ea typeface="+mn-ea"/>
                <a:cs typeface="+mn-cs"/>
                <a:sym typeface="Calibri"/>
              </a:defRPr>
            </a:pPr>
            <a:r>
              <a:rPr lang="en-GB" sz="1600" b="1" dirty="0">
                <a:solidFill>
                  <a:schemeClr val="bg1"/>
                </a:solidFill>
              </a:rPr>
              <a:t>A NEW PERSPECTIVE</a:t>
            </a:r>
          </a:p>
          <a:p>
            <a:pPr>
              <a:spcAft>
                <a:spcPts val="2400"/>
              </a:spcAft>
              <a:defRPr sz="1800">
                <a:solidFill>
                  <a:srgbClr val="000000"/>
                </a:solidFill>
                <a:latin typeface="+mn-lt"/>
                <a:ea typeface="+mn-ea"/>
                <a:cs typeface="+mn-cs"/>
                <a:sym typeface="Calibri"/>
              </a:defRPr>
            </a:pPr>
            <a:r>
              <a:rPr lang="en-GB" sz="1600" b="1" dirty="0">
                <a:solidFill>
                  <a:schemeClr val="bg1"/>
                </a:solidFill>
              </a:rPr>
              <a:t>PMS</a:t>
            </a:r>
            <a:endParaRPr lang="en-GB" sz="1200" b="1" dirty="0">
              <a:solidFill>
                <a:schemeClr val="bg1"/>
              </a:solidFill>
            </a:endParaRPr>
          </a:p>
        </p:txBody>
      </p:sp>
    </p:spTree>
    <p:extLst>
      <p:ext uri="{BB962C8B-B14F-4D97-AF65-F5344CB8AC3E}">
        <p14:creationId xmlns:p14="http://schemas.microsoft.com/office/powerpoint/2010/main" val="3487370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ustom Design">
  <a:themeElements>
    <a:clrScheme name="ALWAYS">
      <a:dk1>
        <a:srgbClr val="FFFFFF"/>
      </a:dk1>
      <a:lt1>
        <a:srgbClr val="FFFFFF"/>
      </a:lt1>
      <a:dk2>
        <a:srgbClr val="A7A7A7"/>
      </a:dk2>
      <a:lt2>
        <a:srgbClr val="002ABB"/>
      </a:lt2>
      <a:accent1>
        <a:srgbClr val="33CCFF"/>
      </a:accent1>
      <a:accent2>
        <a:srgbClr val="028732"/>
      </a:accent2>
      <a:accent3>
        <a:srgbClr val="ED40A9"/>
      </a:accent3>
      <a:accent4>
        <a:srgbClr val="FFCF00"/>
      </a:accent4>
      <a:accent5>
        <a:srgbClr val="FF7500"/>
      </a:accent5>
      <a:accent6>
        <a:srgbClr val="9009FF"/>
      </a:accent6>
      <a:hlink>
        <a:srgbClr val="002ABB"/>
      </a:hlink>
      <a:folHlink>
        <a:srgbClr val="33CCFF"/>
      </a:folHlink>
    </a:clrScheme>
    <a:fontScheme name="ALWAYS">
      <a:majorFont>
        <a:latin typeface="Arial"/>
        <a:ea typeface="Helvetica"/>
        <a:cs typeface="Helvetica"/>
      </a:majorFont>
      <a:minorFont>
        <a:latin typeface="Arial"/>
        <a:ea typeface="Calibri"/>
        <a:cs typeface="Calibri"/>
      </a:minorFont>
    </a:fontScheme>
    <a:fmtScheme name="Custom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ustom Design">
  <a:themeElements>
    <a:clrScheme name="Custom Design">
      <a:dk1>
        <a:srgbClr val="000000"/>
      </a:dk1>
      <a:lt1>
        <a:srgbClr val="FFFFFF"/>
      </a:lt1>
      <a:dk2>
        <a:srgbClr val="A7A7A7"/>
      </a:dk2>
      <a:lt2>
        <a:srgbClr val="535353"/>
      </a:lt2>
      <a:accent1>
        <a:srgbClr val="4F81BD"/>
      </a:accent1>
      <a:accent2>
        <a:srgbClr val="2A92DB"/>
      </a:accent2>
      <a:accent3>
        <a:srgbClr val="1C236E"/>
      </a:accent3>
      <a:accent4>
        <a:srgbClr val="2D9EE5"/>
      </a:accent4>
      <a:accent5>
        <a:srgbClr val="102E6C"/>
      </a:accent5>
      <a:accent6>
        <a:srgbClr val="0F2968"/>
      </a:accent6>
      <a:hlink>
        <a:srgbClr val="0000FF"/>
      </a:hlink>
      <a:folHlink>
        <a:srgbClr val="FF00FF"/>
      </a:folHlink>
    </a:clrScheme>
    <a:fontScheme name="Custom Design">
      <a:majorFont>
        <a:latin typeface="Helvetica"/>
        <a:ea typeface="Helvetica"/>
        <a:cs typeface="Helvetica"/>
      </a:majorFont>
      <a:minorFont>
        <a:latin typeface="Calibri"/>
        <a:ea typeface="Calibri"/>
        <a:cs typeface="Calibri"/>
      </a:minorFont>
    </a:fontScheme>
    <a:fmtScheme name="Custom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F0FFAD9EE734498FA0ED6CEB71CFAE" ma:contentTypeVersion="12" ma:contentTypeDescription="Create a new document." ma:contentTypeScope="" ma:versionID="db81af653e22c8e2aefd8f0d9447d352">
  <xsd:schema xmlns:xsd="http://www.w3.org/2001/XMLSchema" xmlns:xs="http://www.w3.org/2001/XMLSchema" xmlns:p="http://schemas.microsoft.com/office/2006/metadata/properties" xmlns:ns2="ddb67308-80df-4189-9a85-111fca9997ef" xmlns:ns3="3ea15e76-26c1-4c26-8628-8100dc021b24" targetNamespace="http://schemas.microsoft.com/office/2006/metadata/properties" ma:root="true" ma:fieldsID="0515b4091ed5bd06d5131ff3b8eb10e6" ns2:_="" ns3:_="">
    <xsd:import namespace="ddb67308-80df-4189-9a85-111fca9997ef"/>
    <xsd:import namespace="3ea15e76-26c1-4c26-8628-8100dc021b2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b67308-80df-4189-9a85-111fca9997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a5b84baf-1e5c-4279-a581-6621f5823048"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a15e76-26c1-4c26-8628-8100dc021b2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fa755c8-7353-43d0-a40e-9cb8b1f98951}" ma:internalName="TaxCatchAll" ma:showField="CatchAllData" ma:web="3ea15e76-26c1-4c26-8628-8100dc021b2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db67308-80df-4189-9a85-111fca9997ef">
      <Terms xmlns="http://schemas.microsoft.com/office/infopath/2007/PartnerControls"/>
    </lcf76f155ced4ddcb4097134ff3c332f>
    <TaxCatchAll xmlns="3ea15e76-26c1-4c26-8628-8100dc021b24" xsi:nil="true"/>
  </documentManagement>
</p:properties>
</file>

<file path=customXml/itemProps1.xml><?xml version="1.0" encoding="utf-8"?>
<ds:datastoreItem xmlns:ds="http://schemas.openxmlformats.org/officeDocument/2006/customXml" ds:itemID="{001EB83C-AEAB-4D4D-ABED-27466741633B}"/>
</file>

<file path=customXml/itemProps2.xml><?xml version="1.0" encoding="utf-8"?>
<ds:datastoreItem xmlns:ds="http://schemas.openxmlformats.org/officeDocument/2006/customXml" ds:itemID="{3B2F69CB-92BA-47AA-A750-A2F3B1FEF87D}"/>
</file>

<file path=customXml/itemProps3.xml><?xml version="1.0" encoding="utf-8"?>
<ds:datastoreItem xmlns:ds="http://schemas.openxmlformats.org/officeDocument/2006/customXml" ds:itemID="{3366EC34-B09C-420E-9A27-738936BF1981}"/>
</file>

<file path=docProps/app.xml><?xml version="1.0" encoding="utf-8"?>
<Properties xmlns="http://schemas.openxmlformats.org/officeDocument/2006/extended-properties" xmlns:vt="http://schemas.openxmlformats.org/officeDocument/2006/docPropsVTypes">
  <TotalTime>4017</TotalTime>
  <Words>1243</Words>
  <Application>Microsoft Macintosh PowerPoint</Application>
  <PresentationFormat>On-screen Show (4:3)</PresentationFormat>
  <Paragraphs>168</Paragraphs>
  <Slides>28</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Gill Sans</vt:lpstr>
      <vt:lpstr>Custom Design</vt:lpstr>
      <vt:lpstr>PowerPoint Presentation</vt:lpstr>
      <vt:lpstr>WHAT ARE WE GOING TO LEARN?</vt:lpstr>
      <vt:lpstr>RESPECT. YOUR RULES.</vt:lpstr>
      <vt:lpstr>STARTER ACTIVITY</vt:lpstr>
      <vt:lpstr>MY SOCIAL MEDIA PLATFORMS</vt:lpstr>
      <vt:lpstr>ACTIVITY 1</vt:lpstr>
      <vt:lpstr>MY EMOTIONS</vt:lpstr>
      <vt:lpstr>EMOTIONAL CHANGES AT PUBERTY</vt:lpstr>
      <vt:lpstr>DEALING WITH EMOTIONS</vt:lpstr>
      <vt:lpstr>HOW CAN SOCIAL MEDIA AFFECT US?</vt:lpstr>
      <vt:lpstr>HOW CAN SOCIAL MEDIA AFFECT US?</vt:lpstr>
      <vt:lpstr>ACTIVITY 2</vt:lpstr>
      <vt:lpstr>DOES SOCIAL MEDIA SET  UNREALISTIC EXPECTATIONS?</vt:lpstr>
      <vt:lpstr>SOCIAL MEDIA &amp; WELLBEING</vt:lpstr>
      <vt:lpstr>SOCIAL MEDIA THE GOOD AND BAD</vt:lpstr>
      <vt:lpstr>ANALYSING SOCIAL MEDIA</vt:lpstr>
      <vt:lpstr>ANALYSING A POST</vt:lpstr>
      <vt:lpstr>MY SOCIAL MEDIA CAMPAIGN</vt:lpstr>
      <vt:lpstr>MY SOCIAL MEDIA STRATEGY</vt:lpstr>
      <vt:lpstr>ACTIVITY 3</vt:lpstr>
      <vt:lpstr>ALEXA’S STORY</vt:lpstr>
      <vt:lpstr>ALEXA’S STORY</vt:lpstr>
      <vt:lpstr>CYBERBULLYING &amp; GETTING HELP</vt:lpstr>
      <vt:lpstr>ACTIVITY 4</vt:lpstr>
      <vt:lpstr>SOCIAL MEDIA EXPLAINED</vt:lpstr>
      <vt:lpstr>REFLECTION</vt:lpstr>
      <vt:lpstr>A SAFER PLACE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Casale</dc:creator>
  <cp:lastModifiedBy>Alex Haworth</cp:lastModifiedBy>
  <cp:revision>690</cp:revision>
  <dcterms:modified xsi:type="dcterms:W3CDTF">2020-11-06T12:36:29Z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0x01010036F0FFAD9EE734498FA0ED6CEB71CFAE</vt:lpwstr>
  </property>
  <property fmtid="{D5CDD505-2E9C-101B-9397-08002B2CF9AE}" pid="3" name="Order">
    <vt:r8>44336400</vt:r8>
  </property>
</Properties>
</file>